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4" r:id="rId1"/>
  </p:sldMasterIdLst>
  <p:notesMasterIdLst>
    <p:notesMasterId r:id="rId14"/>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5143500" type="screen16x9"/>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1" d="100"/>
          <a:sy n="51" d="100"/>
        </p:scale>
        <p:origin x="-366" y="-90"/>
      </p:cViewPr>
      <p:guideLst>
        <p:guide orient="horz" pos="162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3" name="Shape 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9"/>
        <p:cNvGrpSpPr/>
        <p:nvPr/>
      </p:nvGrpSpPr>
      <p:grpSpPr>
        <a:xfrm>
          <a:off x="0" y="0"/>
          <a:ext cx="0" cy="0"/>
          <a:chOff x="0" y="0"/>
          <a:chExt cx="0" cy="0"/>
        </a:xfrm>
      </p:grpSpPr>
      <p:sp>
        <p:nvSpPr>
          <p:cNvPr id="80" name="Shape 80"/>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81" name="Shape 8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3"/>
        <p:cNvGrpSpPr/>
        <p:nvPr/>
      </p:nvGrpSpPr>
      <p:grpSpPr>
        <a:xfrm>
          <a:off x="0" y="0"/>
          <a:ext cx="0" cy="0"/>
          <a:chOff x="0" y="0"/>
          <a:chExt cx="0" cy="0"/>
        </a:xfrm>
      </p:grpSpPr>
      <p:sp>
        <p:nvSpPr>
          <p:cNvPr id="134" name="Shape 134"/>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35" name="Shape 13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9"/>
        <p:cNvGrpSpPr/>
        <p:nvPr/>
      </p:nvGrpSpPr>
      <p:grpSpPr>
        <a:xfrm>
          <a:off x="0" y="0"/>
          <a:ext cx="0" cy="0"/>
          <a:chOff x="0" y="0"/>
          <a:chExt cx="0" cy="0"/>
        </a:xfrm>
      </p:grpSpPr>
      <p:sp>
        <p:nvSpPr>
          <p:cNvPr id="140" name="Shape 140"/>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41" name="Shape 14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5"/>
        <p:cNvGrpSpPr/>
        <p:nvPr/>
      </p:nvGrpSpPr>
      <p:grpSpPr>
        <a:xfrm>
          <a:off x="0" y="0"/>
          <a:ext cx="0" cy="0"/>
          <a:chOff x="0" y="0"/>
          <a:chExt cx="0" cy="0"/>
        </a:xfrm>
      </p:grpSpPr>
      <p:sp>
        <p:nvSpPr>
          <p:cNvPr id="146" name="Shape 146"/>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47" name="Shape 14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5"/>
        <p:cNvGrpSpPr/>
        <p:nvPr/>
      </p:nvGrpSpPr>
      <p:grpSpPr>
        <a:xfrm>
          <a:off x="0" y="0"/>
          <a:ext cx="0" cy="0"/>
          <a:chOff x="0" y="0"/>
          <a:chExt cx="0" cy="0"/>
        </a:xfrm>
      </p:grpSpPr>
      <p:sp>
        <p:nvSpPr>
          <p:cNvPr id="86" name="Shape 86"/>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87" name="Shape 8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93" name="Shape 9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7"/>
        <p:cNvGrpSpPr/>
        <p:nvPr/>
      </p:nvGrpSpPr>
      <p:grpSpPr>
        <a:xfrm>
          <a:off x="0" y="0"/>
          <a:ext cx="0" cy="0"/>
          <a:chOff x="0" y="0"/>
          <a:chExt cx="0" cy="0"/>
        </a:xfrm>
      </p:grpSpPr>
      <p:sp>
        <p:nvSpPr>
          <p:cNvPr id="98" name="Shape 98"/>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99" name="Shape 9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Shape 104"/>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05" name="Shape 10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Shape 110"/>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11" name="Shape 11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5"/>
        <p:cNvGrpSpPr/>
        <p:nvPr/>
      </p:nvGrpSpPr>
      <p:grpSpPr>
        <a:xfrm>
          <a:off x="0" y="0"/>
          <a:ext cx="0" cy="0"/>
          <a:chOff x="0" y="0"/>
          <a:chExt cx="0" cy="0"/>
        </a:xfrm>
      </p:grpSpPr>
      <p:sp>
        <p:nvSpPr>
          <p:cNvPr id="116" name="Shape 116"/>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17" name="Shape 11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1"/>
        <p:cNvGrpSpPr/>
        <p:nvPr/>
      </p:nvGrpSpPr>
      <p:grpSpPr>
        <a:xfrm>
          <a:off x="0" y="0"/>
          <a:ext cx="0" cy="0"/>
          <a:chOff x="0" y="0"/>
          <a:chExt cx="0" cy="0"/>
        </a:xfrm>
      </p:grpSpPr>
      <p:sp>
        <p:nvSpPr>
          <p:cNvPr id="122" name="Shape 12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23" name="Shape 12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7"/>
        <p:cNvGrpSpPr/>
        <p:nvPr/>
      </p:nvGrpSpPr>
      <p:grpSpPr>
        <a:xfrm>
          <a:off x="0" y="0"/>
          <a:ext cx="0" cy="0"/>
          <a:chOff x="0" y="0"/>
          <a:chExt cx="0" cy="0"/>
        </a:xfrm>
      </p:grpSpPr>
      <p:sp>
        <p:nvSpPr>
          <p:cNvPr id="128" name="Shape 128"/>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29" name="Shape 12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8"/>
        <p:cNvGrpSpPr/>
        <p:nvPr/>
      </p:nvGrpSpPr>
      <p:grpSpPr>
        <a:xfrm>
          <a:off x="0" y="0"/>
          <a:ext cx="0" cy="0"/>
          <a:chOff x="0" y="0"/>
          <a:chExt cx="0" cy="0"/>
        </a:xfrm>
      </p:grpSpPr>
      <p:sp>
        <p:nvSpPr>
          <p:cNvPr id="9" name="Shape 9"/>
          <p:cNvSpPr/>
          <p:nvPr/>
        </p:nvSpPr>
        <p:spPr>
          <a:xfrm>
            <a:off x="0" y="1200150"/>
            <a:ext cx="9144000" cy="2743199"/>
          </a:xfrm>
          <a:prstGeom prst="rect">
            <a:avLst/>
          </a:prstGeom>
          <a:solidFill>
            <a:schemeClr val="dk1">
              <a:alpha val="20000"/>
            </a:schemeClr>
          </a:solidFill>
          <a:ln>
            <a:noFill/>
          </a:ln>
        </p:spPr>
        <p:txBody>
          <a:bodyPr lIns="91425" tIns="45700" rIns="91425" bIns="45700" anchor="ctr" anchorCtr="0">
            <a:noAutofit/>
          </a:bodyPr>
          <a:lstStyle/>
          <a:p>
            <a:pPr>
              <a:spcBef>
                <a:spcPts val="0"/>
              </a:spcBef>
              <a:buNone/>
            </a:pPr>
            <a:endParaRPr/>
          </a:p>
        </p:txBody>
      </p:sp>
      <p:grpSp>
        <p:nvGrpSpPr>
          <p:cNvPr id="10" name="Shape 10"/>
          <p:cNvGrpSpPr/>
          <p:nvPr/>
        </p:nvGrpSpPr>
        <p:grpSpPr>
          <a:xfrm>
            <a:off x="0" y="-1078"/>
            <a:ext cx="1827407" cy="5144627"/>
            <a:chOff x="0" y="-1438"/>
            <a:chExt cx="798029" cy="6859503"/>
          </a:xfrm>
        </p:grpSpPr>
        <p:sp>
          <p:nvSpPr>
            <p:cNvPr id="11" name="Shape 11"/>
            <p:cNvSpPr/>
            <p:nvPr/>
          </p:nvSpPr>
          <p:spPr>
            <a:xfrm>
              <a:off x="0" y="-1438"/>
              <a:ext cx="798029"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20000"/>
              </a:schemeClr>
            </a:solidFill>
            <a:ln>
              <a:noFill/>
            </a:ln>
          </p:spPr>
          <p:txBody>
            <a:bodyPr lIns="91425" tIns="45700" rIns="91425" bIns="45700" anchor="ctr" anchorCtr="0">
              <a:noAutofit/>
            </a:bodyPr>
            <a:lstStyle/>
            <a:p>
              <a:pPr>
                <a:spcBef>
                  <a:spcPts val="0"/>
                </a:spcBef>
                <a:buNone/>
              </a:pPr>
              <a:endParaRPr/>
            </a:p>
          </p:txBody>
        </p:sp>
        <p:sp>
          <p:nvSpPr>
            <p:cNvPr id="12" name="Shape 12"/>
            <p:cNvSpPr/>
            <p:nvPr/>
          </p:nvSpPr>
          <p:spPr>
            <a:xfrm>
              <a:off x="0" y="0"/>
              <a:ext cx="399014"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grpSp>
        <p:nvGrpSpPr>
          <p:cNvPr id="13" name="Shape 13"/>
          <p:cNvGrpSpPr/>
          <p:nvPr/>
        </p:nvGrpSpPr>
        <p:grpSpPr>
          <a:xfrm flipH="1">
            <a:off x="7316591" y="0"/>
            <a:ext cx="1827407" cy="5144627"/>
            <a:chOff x="0" y="-1438"/>
            <a:chExt cx="798029" cy="6859503"/>
          </a:xfrm>
        </p:grpSpPr>
        <p:sp>
          <p:nvSpPr>
            <p:cNvPr id="14" name="Shape 14"/>
            <p:cNvSpPr/>
            <p:nvPr/>
          </p:nvSpPr>
          <p:spPr>
            <a:xfrm>
              <a:off x="0" y="-1438"/>
              <a:ext cx="798029"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20000"/>
              </a:schemeClr>
            </a:solidFill>
            <a:ln>
              <a:noFill/>
            </a:ln>
          </p:spPr>
          <p:txBody>
            <a:bodyPr lIns="91425" tIns="45700" rIns="91425" bIns="45700" anchor="ctr" anchorCtr="0">
              <a:noAutofit/>
            </a:bodyPr>
            <a:lstStyle/>
            <a:p>
              <a:pPr>
                <a:spcBef>
                  <a:spcPts val="0"/>
                </a:spcBef>
                <a:buNone/>
              </a:pPr>
              <a:endParaRPr/>
            </a:p>
          </p:txBody>
        </p:sp>
        <p:sp>
          <p:nvSpPr>
            <p:cNvPr id="15" name="Shape 15"/>
            <p:cNvSpPr/>
            <p:nvPr/>
          </p:nvSpPr>
          <p:spPr>
            <a:xfrm>
              <a:off x="0" y="0"/>
              <a:ext cx="399014"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sp>
        <p:nvSpPr>
          <p:cNvPr id="16" name="Shape 16"/>
          <p:cNvSpPr txBox="1">
            <a:spLocks noGrp="1"/>
          </p:cNvSpPr>
          <p:nvPr>
            <p:ph type="ctrTitle"/>
          </p:nvPr>
        </p:nvSpPr>
        <p:spPr>
          <a:xfrm>
            <a:off x="685800" y="1568184"/>
            <a:ext cx="7772400" cy="1238099"/>
          </a:xfrm>
          <a:prstGeom prst="rect">
            <a:avLst/>
          </a:prstGeom>
        </p:spPr>
        <p:txBody>
          <a:bodyPr lIns="91425" tIns="91425" rIns="91425" bIns="91425" anchor="b" anchorCtr="0"/>
          <a:lstStyle>
            <a:lvl1pPr algn="ctr">
              <a:spcBef>
                <a:spcPts val="0"/>
              </a:spcBef>
              <a:buSzPct val="100000"/>
              <a:defRPr sz="4800"/>
            </a:lvl1pPr>
            <a:lvl2pPr algn="ctr">
              <a:spcBef>
                <a:spcPts val="0"/>
              </a:spcBef>
              <a:buSzPct val="100000"/>
              <a:defRPr sz="4800"/>
            </a:lvl2pPr>
            <a:lvl3pPr algn="ctr">
              <a:spcBef>
                <a:spcPts val="0"/>
              </a:spcBef>
              <a:buSzPct val="100000"/>
              <a:defRPr sz="4800"/>
            </a:lvl3pPr>
            <a:lvl4pPr algn="ctr">
              <a:spcBef>
                <a:spcPts val="0"/>
              </a:spcBef>
              <a:buSzPct val="100000"/>
              <a:defRPr sz="4800"/>
            </a:lvl4pPr>
            <a:lvl5pPr algn="ctr">
              <a:spcBef>
                <a:spcPts val="0"/>
              </a:spcBef>
              <a:buSzPct val="100000"/>
              <a:defRPr sz="4800"/>
            </a:lvl5pPr>
            <a:lvl6pPr algn="ctr">
              <a:spcBef>
                <a:spcPts val="0"/>
              </a:spcBef>
              <a:buSzPct val="100000"/>
              <a:defRPr sz="4800"/>
            </a:lvl6pPr>
            <a:lvl7pPr algn="ctr">
              <a:spcBef>
                <a:spcPts val="0"/>
              </a:spcBef>
              <a:buSzPct val="100000"/>
              <a:defRPr sz="4800"/>
            </a:lvl7pPr>
            <a:lvl8pPr algn="ctr">
              <a:spcBef>
                <a:spcPts val="0"/>
              </a:spcBef>
              <a:buSzPct val="100000"/>
              <a:defRPr sz="4800"/>
            </a:lvl8pPr>
            <a:lvl9pPr algn="ctr">
              <a:spcBef>
                <a:spcPts val="0"/>
              </a:spcBef>
              <a:buSzPct val="100000"/>
              <a:defRPr sz="4800"/>
            </a:lvl9pPr>
          </a:lstStyle>
          <a:p>
            <a:endParaRPr/>
          </a:p>
        </p:txBody>
      </p:sp>
      <p:sp>
        <p:nvSpPr>
          <p:cNvPr id="17" name="Shape 17"/>
          <p:cNvSpPr txBox="1">
            <a:spLocks noGrp="1"/>
          </p:cNvSpPr>
          <p:nvPr>
            <p:ph type="subTitle" idx="1"/>
          </p:nvPr>
        </p:nvSpPr>
        <p:spPr>
          <a:xfrm>
            <a:off x="685800" y="2914650"/>
            <a:ext cx="7772400" cy="658500"/>
          </a:xfrm>
          <a:prstGeom prst="rect">
            <a:avLst/>
          </a:prstGeom>
        </p:spPr>
        <p:txBody>
          <a:bodyPr lIns="91425" tIns="91425" rIns="91425" bIns="91425" anchor="t" anchorCtr="0"/>
          <a:lstStyle>
            <a:lvl1pPr algn="ctr">
              <a:spcBef>
                <a:spcPts val="0"/>
              </a:spcBef>
              <a:buClr>
                <a:schemeClr val="lt2"/>
              </a:buClr>
              <a:buSzPct val="100000"/>
              <a:buNone/>
              <a:defRPr sz="2400">
                <a:solidFill>
                  <a:schemeClr val="lt2"/>
                </a:solidFill>
              </a:defRPr>
            </a:lvl1pPr>
            <a:lvl2pPr algn="ctr">
              <a:spcBef>
                <a:spcPts val="0"/>
              </a:spcBef>
              <a:buClr>
                <a:schemeClr val="lt2"/>
              </a:buClr>
              <a:buNone/>
              <a:defRPr>
                <a:solidFill>
                  <a:schemeClr val="lt2"/>
                </a:solidFill>
              </a:defRPr>
            </a:lvl2pPr>
            <a:lvl3pPr algn="ctr">
              <a:spcBef>
                <a:spcPts val="0"/>
              </a:spcBef>
              <a:buClr>
                <a:schemeClr val="lt2"/>
              </a:buClr>
              <a:buNone/>
              <a:defRPr>
                <a:solidFill>
                  <a:schemeClr val="lt2"/>
                </a:solidFill>
              </a:defRPr>
            </a:lvl3pPr>
            <a:lvl4pPr algn="ctr">
              <a:spcBef>
                <a:spcPts val="0"/>
              </a:spcBef>
              <a:buClr>
                <a:schemeClr val="lt2"/>
              </a:buClr>
              <a:buSzPct val="100000"/>
              <a:buNone/>
              <a:defRPr sz="2400">
                <a:solidFill>
                  <a:schemeClr val="lt2"/>
                </a:solidFill>
              </a:defRPr>
            </a:lvl4pPr>
            <a:lvl5pPr algn="ctr">
              <a:spcBef>
                <a:spcPts val="0"/>
              </a:spcBef>
              <a:buClr>
                <a:schemeClr val="lt2"/>
              </a:buClr>
              <a:buSzPct val="100000"/>
              <a:buNone/>
              <a:defRPr sz="2400">
                <a:solidFill>
                  <a:schemeClr val="lt2"/>
                </a:solidFill>
              </a:defRPr>
            </a:lvl5pPr>
            <a:lvl6pPr algn="ctr">
              <a:spcBef>
                <a:spcPts val="0"/>
              </a:spcBef>
              <a:buClr>
                <a:schemeClr val="lt2"/>
              </a:buClr>
              <a:buSzPct val="100000"/>
              <a:buNone/>
              <a:defRPr sz="2400">
                <a:solidFill>
                  <a:schemeClr val="lt2"/>
                </a:solidFill>
              </a:defRPr>
            </a:lvl6pPr>
            <a:lvl7pPr algn="ctr">
              <a:spcBef>
                <a:spcPts val="0"/>
              </a:spcBef>
              <a:buClr>
                <a:schemeClr val="lt2"/>
              </a:buClr>
              <a:buSzPct val="100000"/>
              <a:buNone/>
              <a:defRPr sz="2400">
                <a:solidFill>
                  <a:schemeClr val="lt2"/>
                </a:solidFill>
              </a:defRPr>
            </a:lvl7pPr>
            <a:lvl8pPr algn="ctr">
              <a:spcBef>
                <a:spcPts val="0"/>
              </a:spcBef>
              <a:buClr>
                <a:schemeClr val="lt2"/>
              </a:buClr>
              <a:buSzPct val="100000"/>
              <a:buNone/>
              <a:defRPr sz="2400">
                <a:solidFill>
                  <a:schemeClr val="lt2"/>
                </a:solidFill>
              </a:defRPr>
            </a:lvl8pPr>
            <a:lvl9pPr algn="ctr">
              <a:spcBef>
                <a:spcPts val="0"/>
              </a:spcBef>
              <a:buClr>
                <a:schemeClr val="lt2"/>
              </a:buClr>
              <a:buSzPct val="100000"/>
              <a:buNone/>
              <a:defRPr sz="2400">
                <a:solidFill>
                  <a:schemeClr val="lt2"/>
                </a:solidFill>
              </a:defRPr>
            </a:lvl9pPr>
          </a:lstStyle>
          <a:p>
            <a:endParaRPr/>
          </a:p>
        </p:txBody>
      </p:sp>
      <p:sp>
        <p:nvSpPr>
          <p:cNvPr id="18" name="Shape 18"/>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9"/>
        <p:cNvGrpSpPr/>
        <p:nvPr/>
      </p:nvGrpSpPr>
      <p:grpSpPr>
        <a:xfrm>
          <a:off x="0" y="0"/>
          <a:ext cx="0" cy="0"/>
          <a:chOff x="0" y="0"/>
          <a:chExt cx="0" cy="0"/>
        </a:xfrm>
      </p:grpSpPr>
      <p:sp>
        <p:nvSpPr>
          <p:cNvPr id="20" name="Shape 20"/>
          <p:cNvSpPr/>
          <p:nvPr/>
        </p:nvSpPr>
        <p:spPr>
          <a:xfrm>
            <a:off x="0" y="-1078"/>
            <a:ext cx="9144000" cy="1144199"/>
          </a:xfrm>
          <a:prstGeom prst="rect">
            <a:avLst/>
          </a:prstGeom>
          <a:solidFill>
            <a:schemeClr val="dk2">
              <a:alpha val="20000"/>
            </a:schemeClr>
          </a:solidFill>
          <a:ln>
            <a:noFill/>
          </a:ln>
        </p:spPr>
        <p:txBody>
          <a:bodyPr lIns="91425" tIns="45700" rIns="91425" bIns="45700" anchor="ctr" anchorCtr="0">
            <a:noAutofit/>
          </a:bodyPr>
          <a:lstStyle/>
          <a:p>
            <a:pPr>
              <a:spcBef>
                <a:spcPts val="0"/>
              </a:spcBef>
              <a:buNone/>
            </a:pPr>
            <a:endParaRPr/>
          </a:p>
        </p:txBody>
      </p:sp>
      <p:grpSp>
        <p:nvGrpSpPr>
          <p:cNvPr id="21" name="Shape 21"/>
          <p:cNvGrpSpPr/>
          <p:nvPr/>
        </p:nvGrpSpPr>
        <p:grpSpPr>
          <a:xfrm>
            <a:off x="0" y="-1078"/>
            <a:ext cx="649180" cy="5144627"/>
            <a:chOff x="0" y="-1438"/>
            <a:chExt cx="649180" cy="6859503"/>
          </a:xfrm>
        </p:grpSpPr>
        <p:sp>
          <p:nvSpPr>
            <p:cNvPr id="22" name="Shape 22"/>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rgbClr val="5A6378">
                <a:alpha val="9803"/>
              </a:srgbClr>
            </a:solidFill>
            <a:ln>
              <a:noFill/>
            </a:ln>
          </p:spPr>
          <p:txBody>
            <a:bodyPr lIns="91425" tIns="45700" rIns="91425" bIns="45700" anchor="ctr" anchorCtr="0">
              <a:noAutofit/>
            </a:bodyPr>
            <a:lstStyle/>
            <a:p>
              <a:pPr>
                <a:spcBef>
                  <a:spcPts val="0"/>
                </a:spcBef>
                <a:buNone/>
              </a:pPr>
              <a:endParaRPr/>
            </a:p>
          </p:txBody>
        </p:sp>
        <p:sp>
          <p:nvSpPr>
            <p:cNvPr id="23" name="Shape 23"/>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grpSp>
        <p:nvGrpSpPr>
          <p:cNvPr id="24" name="Shape 24"/>
          <p:cNvGrpSpPr/>
          <p:nvPr/>
        </p:nvGrpSpPr>
        <p:grpSpPr>
          <a:xfrm flipH="1">
            <a:off x="8494493" y="0"/>
            <a:ext cx="649180" cy="5144627"/>
            <a:chOff x="0" y="-1438"/>
            <a:chExt cx="649180" cy="6859503"/>
          </a:xfrm>
        </p:grpSpPr>
        <p:sp>
          <p:nvSpPr>
            <p:cNvPr id="25" name="Shape 25"/>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rgbClr val="5A6378">
                <a:alpha val="9803"/>
              </a:srgbClr>
            </a:solidFill>
            <a:ln>
              <a:noFill/>
            </a:ln>
          </p:spPr>
          <p:txBody>
            <a:bodyPr lIns="91425" tIns="45700" rIns="91425" bIns="45700" anchor="ctr" anchorCtr="0">
              <a:noAutofit/>
            </a:bodyPr>
            <a:lstStyle/>
            <a:p>
              <a:pPr>
                <a:spcBef>
                  <a:spcPts val="0"/>
                </a:spcBef>
                <a:buNone/>
              </a:pPr>
              <a:endParaRPr/>
            </a:p>
          </p:txBody>
        </p:sp>
        <p:sp>
          <p:nvSpPr>
            <p:cNvPr id="26" name="Shape 26"/>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sp>
        <p:nvSpPr>
          <p:cNvPr id="27" name="Shape 27"/>
          <p:cNvSpPr/>
          <p:nvPr/>
        </p:nvSpPr>
        <p:spPr>
          <a:xfrm>
            <a:off x="0" y="4743450"/>
            <a:ext cx="9144000" cy="401099"/>
          </a:xfrm>
          <a:prstGeom prst="rect">
            <a:avLst/>
          </a:prstGeom>
          <a:solidFill>
            <a:schemeClr val="dk1">
              <a:alpha val="14901"/>
            </a:schemeClr>
          </a:solidFill>
          <a:ln>
            <a:noFill/>
          </a:ln>
        </p:spPr>
        <p:txBody>
          <a:bodyPr lIns="91425" tIns="45700" rIns="91425" bIns="45700" anchor="ctr" anchorCtr="0">
            <a:noAutofit/>
          </a:bodyPr>
          <a:lstStyle/>
          <a:p>
            <a:pPr>
              <a:spcBef>
                <a:spcPts val="0"/>
              </a:spcBef>
              <a:buNone/>
            </a:pPr>
            <a:endParaRPr/>
          </a:p>
        </p:txBody>
      </p:sp>
      <p:sp>
        <p:nvSpPr>
          <p:cNvPr id="28" name="Shape 28"/>
          <p:cNvSpPr txBox="1">
            <a:spLocks noGrp="1"/>
          </p:cNvSpPr>
          <p:nvPr>
            <p:ph type="title"/>
          </p:nvPr>
        </p:nvSpPr>
        <p:spPr>
          <a:xfrm>
            <a:off x="457200" y="205978"/>
            <a:ext cx="8229600" cy="857400"/>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29" name="Shape 29"/>
          <p:cNvSpPr txBox="1">
            <a:spLocks noGrp="1"/>
          </p:cNvSpPr>
          <p:nvPr>
            <p:ph type="body" idx="1"/>
          </p:nvPr>
        </p:nvSpPr>
        <p:spPr>
          <a:xfrm>
            <a:off x="457200" y="1200150"/>
            <a:ext cx="8229600" cy="3725699"/>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30" name="Shape 30"/>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31"/>
        <p:cNvGrpSpPr/>
        <p:nvPr/>
      </p:nvGrpSpPr>
      <p:grpSpPr>
        <a:xfrm>
          <a:off x="0" y="0"/>
          <a:ext cx="0" cy="0"/>
          <a:chOff x="0" y="0"/>
          <a:chExt cx="0" cy="0"/>
        </a:xfrm>
      </p:grpSpPr>
      <p:sp>
        <p:nvSpPr>
          <p:cNvPr id="32" name="Shape 32"/>
          <p:cNvSpPr/>
          <p:nvPr/>
        </p:nvSpPr>
        <p:spPr>
          <a:xfrm>
            <a:off x="0" y="-1078"/>
            <a:ext cx="9144000" cy="1144199"/>
          </a:xfrm>
          <a:prstGeom prst="rect">
            <a:avLst/>
          </a:prstGeom>
          <a:solidFill>
            <a:schemeClr val="dk2">
              <a:alpha val="20000"/>
            </a:schemeClr>
          </a:solidFill>
          <a:ln>
            <a:noFill/>
          </a:ln>
        </p:spPr>
        <p:txBody>
          <a:bodyPr lIns="91425" tIns="45700" rIns="91425" bIns="45700" anchor="ctr" anchorCtr="0">
            <a:noAutofit/>
          </a:bodyPr>
          <a:lstStyle/>
          <a:p>
            <a:pPr>
              <a:spcBef>
                <a:spcPts val="0"/>
              </a:spcBef>
              <a:buNone/>
            </a:pPr>
            <a:endParaRPr/>
          </a:p>
        </p:txBody>
      </p:sp>
      <p:grpSp>
        <p:nvGrpSpPr>
          <p:cNvPr id="33" name="Shape 33"/>
          <p:cNvGrpSpPr/>
          <p:nvPr/>
        </p:nvGrpSpPr>
        <p:grpSpPr>
          <a:xfrm>
            <a:off x="0" y="-1078"/>
            <a:ext cx="649180" cy="5144627"/>
            <a:chOff x="0" y="-1438"/>
            <a:chExt cx="649180" cy="6859503"/>
          </a:xfrm>
        </p:grpSpPr>
        <p:sp>
          <p:nvSpPr>
            <p:cNvPr id="34" name="Shape 34"/>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sp>
          <p:nvSpPr>
            <p:cNvPr id="35" name="Shape 35"/>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grpSp>
        <p:nvGrpSpPr>
          <p:cNvPr id="36" name="Shape 36"/>
          <p:cNvGrpSpPr/>
          <p:nvPr/>
        </p:nvGrpSpPr>
        <p:grpSpPr>
          <a:xfrm flipH="1">
            <a:off x="8494493" y="0"/>
            <a:ext cx="649180" cy="5144627"/>
            <a:chOff x="0" y="-1438"/>
            <a:chExt cx="649180" cy="6859503"/>
          </a:xfrm>
        </p:grpSpPr>
        <p:sp>
          <p:nvSpPr>
            <p:cNvPr id="37" name="Shape 37"/>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rgbClr val="5A6378">
                <a:alpha val="9803"/>
              </a:srgbClr>
            </a:solidFill>
            <a:ln>
              <a:noFill/>
            </a:ln>
          </p:spPr>
          <p:txBody>
            <a:bodyPr lIns="91425" tIns="45700" rIns="91425" bIns="45700" anchor="ctr" anchorCtr="0">
              <a:noAutofit/>
            </a:bodyPr>
            <a:lstStyle/>
            <a:p>
              <a:pPr>
                <a:spcBef>
                  <a:spcPts val="0"/>
                </a:spcBef>
                <a:buNone/>
              </a:pPr>
              <a:endParaRPr/>
            </a:p>
          </p:txBody>
        </p:sp>
        <p:sp>
          <p:nvSpPr>
            <p:cNvPr id="38" name="Shape 38"/>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sp>
        <p:nvSpPr>
          <p:cNvPr id="39" name="Shape 39"/>
          <p:cNvSpPr/>
          <p:nvPr/>
        </p:nvSpPr>
        <p:spPr>
          <a:xfrm>
            <a:off x="0" y="4743450"/>
            <a:ext cx="9144000" cy="401099"/>
          </a:xfrm>
          <a:prstGeom prst="rect">
            <a:avLst/>
          </a:prstGeom>
          <a:solidFill>
            <a:schemeClr val="dk1">
              <a:alpha val="14901"/>
            </a:schemeClr>
          </a:solidFill>
          <a:ln>
            <a:noFill/>
          </a:ln>
        </p:spPr>
        <p:txBody>
          <a:bodyPr lIns="91425" tIns="45700" rIns="91425" bIns="45700" anchor="ctr" anchorCtr="0">
            <a:noAutofit/>
          </a:bodyPr>
          <a:lstStyle/>
          <a:p>
            <a:pPr>
              <a:spcBef>
                <a:spcPts val="0"/>
              </a:spcBef>
              <a:buNone/>
            </a:pPr>
            <a:endParaRPr/>
          </a:p>
        </p:txBody>
      </p:sp>
      <p:sp>
        <p:nvSpPr>
          <p:cNvPr id="40" name="Shape 40"/>
          <p:cNvSpPr txBox="1">
            <a:spLocks noGrp="1"/>
          </p:cNvSpPr>
          <p:nvPr>
            <p:ph type="title"/>
          </p:nvPr>
        </p:nvSpPr>
        <p:spPr>
          <a:xfrm>
            <a:off x="457200" y="205978"/>
            <a:ext cx="8229600" cy="857400"/>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41" name="Shape 41"/>
          <p:cNvSpPr txBox="1">
            <a:spLocks noGrp="1"/>
          </p:cNvSpPr>
          <p:nvPr>
            <p:ph type="body" idx="1"/>
          </p:nvPr>
        </p:nvSpPr>
        <p:spPr>
          <a:xfrm>
            <a:off x="457200" y="1200150"/>
            <a:ext cx="3994500" cy="3725699"/>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42" name="Shape 42"/>
          <p:cNvSpPr txBox="1">
            <a:spLocks noGrp="1"/>
          </p:cNvSpPr>
          <p:nvPr>
            <p:ph type="body" idx="2"/>
          </p:nvPr>
        </p:nvSpPr>
        <p:spPr>
          <a:xfrm>
            <a:off x="4692273" y="1200150"/>
            <a:ext cx="3994500" cy="3725699"/>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43" name="Shape 43"/>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44"/>
        <p:cNvGrpSpPr/>
        <p:nvPr/>
      </p:nvGrpSpPr>
      <p:grpSpPr>
        <a:xfrm>
          <a:off x="0" y="0"/>
          <a:ext cx="0" cy="0"/>
          <a:chOff x="0" y="0"/>
          <a:chExt cx="0" cy="0"/>
        </a:xfrm>
      </p:grpSpPr>
      <p:sp>
        <p:nvSpPr>
          <p:cNvPr id="45" name="Shape 45"/>
          <p:cNvSpPr/>
          <p:nvPr/>
        </p:nvSpPr>
        <p:spPr>
          <a:xfrm>
            <a:off x="0" y="-1078"/>
            <a:ext cx="9144000" cy="1144199"/>
          </a:xfrm>
          <a:prstGeom prst="rect">
            <a:avLst/>
          </a:prstGeom>
          <a:solidFill>
            <a:schemeClr val="dk2">
              <a:alpha val="20000"/>
            </a:schemeClr>
          </a:solidFill>
          <a:ln>
            <a:noFill/>
          </a:ln>
        </p:spPr>
        <p:txBody>
          <a:bodyPr lIns="91425" tIns="45700" rIns="91425" bIns="45700" anchor="ctr" anchorCtr="0">
            <a:noAutofit/>
          </a:bodyPr>
          <a:lstStyle/>
          <a:p>
            <a:pPr>
              <a:spcBef>
                <a:spcPts val="0"/>
              </a:spcBef>
              <a:buNone/>
            </a:pPr>
            <a:endParaRPr/>
          </a:p>
        </p:txBody>
      </p:sp>
      <p:grpSp>
        <p:nvGrpSpPr>
          <p:cNvPr id="46" name="Shape 46"/>
          <p:cNvGrpSpPr/>
          <p:nvPr/>
        </p:nvGrpSpPr>
        <p:grpSpPr>
          <a:xfrm>
            <a:off x="0" y="-1078"/>
            <a:ext cx="649180" cy="5144627"/>
            <a:chOff x="0" y="-1438"/>
            <a:chExt cx="649180" cy="6859503"/>
          </a:xfrm>
        </p:grpSpPr>
        <p:sp>
          <p:nvSpPr>
            <p:cNvPr id="47" name="Shape 47"/>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sp>
          <p:nvSpPr>
            <p:cNvPr id="48" name="Shape 48"/>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grpSp>
        <p:nvGrpSpPr>
          <p:cNvPr id="49" name="Shape 49"/>
          <p:cNvGrpSpPr/>
          <p:nvPr/>
        </p:nvGrpSpPr>
        <p:grpSpPr>
          <a:xfrm flipH="1">
            <a:off x="8494493" y="0"/>
            <a:ext cx="649180" cy="5144627"/>
            <a:chOff x="0" y="-1438"/>
            <a:chExt cx="649180" cy="6859503"/>
          </a:xfrm>
        </p:grpSpPr>
        <p:sp>
          <p:nvSpPr>
            <p:cNvPr id="50" name="Shape 50"/>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sp>
          <p:nvSpPr>
            <p:cNvPr id="51" name="Shape 51"/>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sp>
        <p:nvSpPr>
          <p:cNvPr id="52" name="Shape 52"/>
          <p:cNvSpPr/>
          <p:nvPr/>
        </p:nvSpPr>
        <p:spPr>
          <a:xfrm>
            <a:off x="0" y="4743450"/>
            <a:ext cx="9144000" cy="401099"/>
          </a:xfrm>
          <a:prstGeom prst="rect">
            <a:avLst/>
          </a:prstGeom>
          <a:solidFill>
            <a:schemeClr val="dk1">
              <a:alpha val="14901"/>
            </a:schemeClr>
          </a:solidFill>
          <a:ln>
            <a:noFill/>
          </a:ln>
        </p:spPr>
        <p:txBody>
          <a:bodyPr lIns="91425" tIns="45700" rIns="91425" bIns="45700" anchor="ctr" anchorCtr="0">
            <a:noAutofit/>
          </a:bodyPr>
          <a:lstStyle/>
          <a:p>
            <a:pPr>
              <a:spcBef>
                <a:spcPts val="0"/>
              </a:spcBef>
              <a:buNone/>
            </a:pPr>
            <a:endParaRPr/>
          </a:p>
        </p:txBody>
      </p:sp>
      <p:sp>
        <p:nvSpPr>
          <p:cNvPr id="53" name="Shape 53"/>
          <p:cNvSpPr txBox="1">
            <a:spLocks noGrp="1"/>
          </p:cNvSpPr>
          <p:nvPr>
            <p:ph type="title"/>
          </p:nvPr>
        </p:nvSpPr>
        <p:spPr>
          <a:xfrm>
            <a:off x="457200" y="205978"/>
            <a:ext cx="8229600" cy="857400"/>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54" name="Shape 54"/>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55"/>
        <p:cNvGrpSpPr/>
        <p:nvPr/>
      </p:nvGrpSpPr>
      <p:grpSpPr>
        <a:xfrm>
          <a:off x="0" y="0"/>
          <a:ext cx="0" cy="0"/>
          <a:chOff x="0" y="0"/>
          <a:chExt cx="0" cy="0"/>
        </a:xfrm>
      </p:grpSpPr>
      <p:sp>
        <p:nvSpPr>
          <p:cNvPr id="56" name="Shape 56"/>
          <p:cNvSpPr/>
          <p:nvPr/>
        </p:nvSpPr>
        <p:spPr>
          <a:xfrm>
            <a:off x="0" y="-1078"/>
            <a:ext cx="9144000" cy="1144199"/>
          </a:xfrm>
          <a:prstGeom prst="rect">
            <a:avLst/>
          </a:prstGeom>
          <a:solidFill>
            <a:schemeClr val="dk2">
              <a:alpha val="20000"/>
            </a:schemeClr>
          </a:solidFill>
          <a:ln>
            <a:noFill/>
          </a:ln>
        </p:spPr>
        <p:txBody>
          <a:bodyPr lIns="91425" tIns="45700" rIns="91425" bIns="45700" anchor="ctr" anchorCtr="0">
            <a:noAutofit/>
          </a:bodyPr>
          <a:lstStyle/>
          <a:p>
            <a:pPr>
              <a:spcBef>
                <a:spcPts val="0"/>
              </a:spcBef>
              <a:buNone/>
            </a:pPr>
            <a:endParaRPr/>
          </a:p>
        </p:txBody>
      </p:sp>
      <p:grpSp>
        <p:nvGrpSpPr>
          <p:cNvPr id="57" name="Shape 57"/>
          <p:cNvGrpSpPr/>
          <p:nvPr/>
        </p:nvGrpSpPr>
        <p:grpSpPr>
          <a:xfrm>
            <a:off x="0" y="-1078"/>
            <a:ext cx="649180" cy="5144627"/>
            <a:chOff x="0" y="-1438"/>
            <a:chExt cx="649180" cy="6859503"/>
          </a:xfrm>
        </p:grpSpPr>
        <p:sp>
          <p:nvSpPr>
            <p:cNvPr id="58" name="Shape 58"/>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sp>
          <p:nvSpPr>
            <p:cNvPr id="59" name="Shape 59"/>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grpSp>
        <p:nvGrpSpPr>
          <p:cNvPr id="60" name="Shape 60"/>
          <p:cNvGrpSpPr/>
          <p:nvPr/>
        </p:nvGrpSpPr>
        <p:grpSpPr>
          <a:xfrm flipH="1">
            <a:off x="8494493" y="0"/>
            <a:ext cx="649180" cy="5144627"/>
            <a:chOff x="0" y="-1438"/>
            <a:chExt cx="649180" cy="6859503"/>
          </a:xfrm>
        </p:grpSpPr>
        <p:sp>
          <p:nvSpPr>
            <p:cNvPr id="61" name="Shape 61"/>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sp>
          <p:nvSpPr>
            <p:cNvPr id="62" name="Shape 62"/>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sp>
        <p:nvSpPr>
          <p:cNvPr id="63" name="Shape 63"/>
          <p:cNvSpPr/>
          <p:nvPr/>
        </p:nvSpPr>
        <p:spPr>
          <a:xfrm>
            <a:off x="0" y="4743450"/>
            <a:ext cx="9144000" cy="401099"/>
          </a:xfrm>
          <a:prstGeom prst="rect">
            <a:avLst/>
          </a:prstGeom>
          <a:solidFill>
            <a:schemeClr val="dk1">
              <a:alpha val="14901"/>
            </a:schemeClr>
          </a:solidFill>
          <a:ln>
            <a:noFill/>
          </a:ln>
        </p:spPr>
        <p:txBody>
          <a:bodyPr lIns="91425" tIns="45700" rIns="91425" bIns="45700" anchor="ctr" anchorCtr="0">
            <a:noAutofit/>
          </a:bodyPr>
          <a:lstStyle/>
          <a:p>
            <a:pPr>
              <a:spcBef>
                <a:spcPts val="0"/>
              </a:spcBef>
              <a:buNone/>
            </a:pPr>
            <a:endParaRPr/>
          </a:p>
        </p:txBody>
      </p:sp>
      <p:sp>
        <p:nvSpPr>
          <p:cNvPr id="64" name="Shape 64"/>
          <p:cNvSpPr txBox="1">
            <a:spLocks noGrp="1"/>
          </p:cNvSpPr>
          <p:nvPr>
            <p:ph type="body" idx="1"/>
          </p:nvPr>
        </p:nvSpPr>
        <p:spPr>
          <a:xfrm>
            <a:off x="457200" y="4406309"/>
            <a:ext cx="8229600" cy="519599"/>
          </a:xfrm>
          <a:prstGeom prst="rect">
            <a:avLst/>
          </a:prstGeom>
        </p:spPr>
        <p:txBody>
          <a:bodyPr lIns="91425" tIns="91425" rIns="91425" bIns="91425" anchor="t" anchorCtr="0"/>
          <a:lstStyle>
            <a:lvl1pPr algn="ctr">
              <a:spcBef>
                <a:spcPts val="0"/>
              </a:spcBef>
              <a:buClr>
                <a:schemeClr val="lt2"/>
              </a:buClr>
              <a:buSzPct val="100000"/>
              <a:buNone/>
              <a:defRPr sz="1800">
                <a:solidFill>
                  <a:schemeClr val="lt2"/>
                </a:solidFill>
              </a:defRPr>
            </a:lvl1pPr>
          </a:lstStyle>
          <a:p>
            <a:endParaRPr/>
          </a:p>
        </p:txBody>
      </p:sp>
      <p:sp>
        <p:nvSpPr>
          <p:cNvPr id="65" name="Shape 65"/>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66"/>
        <p:cNvGrpSpPr/>
        <p:nvPr/>
      </p:nvGrpSpPr>
      <p:grpSpPr>
        <a:xfrm>
          <a:off x="0" y="0"/>
          <a:ext cx="0" cy="0"/>
          <a:chOff x="0" y="0"/>
          <a:chExt cx="0" cy="0"/>
        </a:xfrm>
      </p:grpSpPr>
      <p:sp>
        <p:nvSpPr>
          <p:cNvPr id="67" name="Shape 67"/>
          <p:cNvSpPr/>
          <p:nvPr/>
        </p:nvSpPr>
        <p:spPr>
          <a:xfrm>
            <a:off x="0" y="-1078"/>
            <a:ext cx="9144000" cy="1144199"/>
          </a:xfrm>
          <a:prstGeom prst="rect">
            <a:avLst/>
          </a:prstGeom>
          <a:solidFill>
            <a:schemeClr val="dk2">
              <a:alpha val="20000"/>
            </a:schemeClr>
          </a:solidFill>
          <a:ln>
            <a:noFill/>
          </a:ln>
        </p:spPr>
        <p:txBody>
          <a:bodyPr lIns="91425" tIns="45700" rIns="91425" bIns="45700" anchor="ctr" anchorCtr="0">
            <a:noAutofit/>
          </a:bodyPr>
          <a:lstStyle/>
          <a:p>
            <a:pPr>
              <a:spcBef>
                <a:spcPts val="0"/>
              </a:spcBef>
              <a:buNone/>
            </a:pPr>
            <a:endParaRPr/>
          </a:p>
        </p:txBody>
      </p:sp>
      <p:grpSp>
        <p:nvGrpSpPr>
          <p:cNvPr id="68" name="Shape 68"/>
          <p:cNvGrpSpPr/>
          <p:nvPr/>
        </p:nvGrpSpPr>
        <p:grpSpPr>
          <a:xfrm>
            <a:off x="0" y="-1078"/>
            <a:ext cx="649180" cy="5144627"/>
            <a:chOff x="0" y="-1438"/>
            <a:chExt cx="649180" cy="6859503"/>
          </a:xfrm>
        </p:grpSpPr>
        <p:sp>
          <p:nvSpPr>
            <p:cNvPr id="69" name="Shape 69"/>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sp>
          <p:nvSpPr>
            <p:cNvPr id="70" name="Shape 70"/>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grpSp>
        <p:nvGrpSpPr>
          <p:cNvPr id="71" name="Shape 71"/>
          <p:cNvGrpSpPr/>
          <p:nvPr/>
        </p:nvGrpSpPr>
        <p:grpSpPr>
          <a:xfrm flipH="1">
            <a:off x="8494493" y="0"/>
            <a:ext cx="649180" cy="5144627"/>
            <a:chOff x="0" y="-1438"/>
            <a:chExt cx="649180" cy="6859503"/>
          </a:xfrm>
        </p:grpSpPr>
        <p:sp>
          <p:nvSpPr>
            <p:cNvPr id="72" name="Shape 72"/>
            <p:cNvSpPr/>
            <p:nvPr/>
          </p:nvSpPr>
          <p:spPr>
            <a:xfrm>
              <a:off x="0" y="-1438"/>
              <a:ext cx="649180"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sp>
          <p:nvSpPr>
            <p:cNvPr id="73" name="Shape 73"/>
            <p:cNvSpPr/>
            <p:nvPr/>
          </p:nvSpPr>
          <p:spPr>
            <a:xfrm>
              <a:off x="0" y="0"/>
              <a:ext cx="500331" cy="6858065"/>
            </a:xfrm>
            <a:custGeom>
              <a:avLst/>
              <a:gdLst/>
              <a:ahLst/>
              <a:cxnLst/>
              <a:rect l="0" t="0" r="0" b="0"/>
              <a:pathLst>
                <a:path w="500332" h="6875253" extrusionOk="0">
                  <a:moveTo>
                    <a:pt x="0" y="0"/>
                  </a:moveTo>
                  <a:lnTo>
                    <a:pt x="500332" y="0"/>
                  </a:lnTo>
                  <a:lnTo>
                    <a:pt x="301925" y="6875253"/>
                  </a:lnTo>
                  <a:lnTo>
                    <a:pt x="0" y="6875253"/>
                  </a:lnTo>
                  <a:lnTo>
                    <a:pt x="0" y="0"/>
                  </a:lnTo>
                  <a:close/>
                </a:path>
              </a:pathLst>
            </a:custGeom>
            <a:solidFill>
              <a:schemeClr val="dk2">
                <a:alpha val="9803"/>
              </a:schemeClr>
            </a:solidFill>
            <a:ln>
              <a:noFill/>
            </a:ln>
          </p:spPr>
          <p:txBody>
            <a:bodyPr lIns="91425" tIns="45700" rIns="91425" bIns="45700" anchor="ctr" anchorCtr="0">
              <a:noAutofit/>
            </a:bodyPr>
            <a:lstStyle/>
            <a:p>
              <a:pPr>
                <a:spcBef>
                  <a:spcPts val="0"/>
                </a:spcBef>
                <a:buNone/>
              </a:pPr>
              <a:endParaRPr/>
            </a:p>
          </p:txBody>
        </p:sp>
      </p:grpSp>
      <p:sp>
        <p:nvSpPr>
          <p:cNvPr id="74" name="Shape 74"/>
          <p:cNvSpPr/>
          <p:nvPr/>
        </p:nvSpPr>
        <p:spPr>
          <a:xfrm>
            <a:off x="0" y="4743450"/>
            <a:ext cx="9144000" cy="401099"/>
          </a:xfrm>
          <a:prstGeom prst="rect">
            <a:avLst/>
          </a:prstGeom>
          <a:solidFill>
            <a:schemeClr val="dk1">
              <a:alpha val="14901"/>
            </a:schemeClr>
          </a:solidFill>
          <a:ln>
            <a:noFill/>
          </a:ln>
        </p:spPr>
        <p:txBody>
          <a:bodyPr lIns="91425" tIns="45700" rIns="91425" bIns="45700" anchor="ctr" anchorCtr="0">
            <a:noAutofit/>
          </a:bodyPr>
          <a:lstStyle/>
          <a:p>
            <a:pPr>
              <a:spcBef>
                <a:spcPts val="0"/>
              </a:spcBef>
              <a:buNone/>
            </a:pPr>
            <a:endParaRPr/>
          </a:p>
        </p:txBody>
      </p:sp>
      <p:sp>
        <p:nvSpPr>
          <p:cNvPr id="75" name="Shape 75"/>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a:gsLst>
            <a:gs pos="0">
              <a:schemeClr val="dk2"/>
            </a:gs>
            <a:gs pos="100000">
              <a:schemeClr val="dk1"/>
            </a:gs>
          </a:gsLst>
          <a:path path="circle">
            <a:fillToRect l="50000" t="50000" r="50000" b="50000"/>
          </a:path>
          <a:tileRect/>
        </a:gra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05978"/>
            <a:ext cx="8229600" cy="857400"/>
          </a:xfrm>
          <a:prstGeom prst="rect">
            <a:avLst/>
          </a:prstGeom>
          <a:noFill/>
          <a:ln>
            <a:noFill/>
          </a:ln>
        </p:spPr>
        <p:txBody>
          <a:bodyPr lIns="91425" tIns="91425" rIns="91425" bIns="91425" anchor="b" anchorCtr="0"/>
          <a:lstStyle>
            <a:lvl1pPr>
              <a:spcBef>
                <a:spcPts val="0"/>
              </a:spcBef>
              <a:buClr>
                <a:schemeClr val="lt2"/>
              </a:buClr>
              <a:buSzPct val="100000"/>
              <a:buFont typeface="Trebuchet MS"/>
              <a:buNone/>
              <a:defRPr sz="3600" b="1">
                <a:solidFill>
                  <a:schemeClr val="lt2"/>
                </a:solidFill>
                <a:latin typeface="Trebuchet MS"/>
                <a:ea typeface="Trebuchet MS"/>
                <a:cs typeface="Trebuchet MS"/>
                <a:sym typeface="Trebuchet MS"/>
              </a:defRPr>
            </a:lvl1pPr>
            <a:lvl2pPr>
              <a:spcBef>
                <a:spcPts val="0"/>
              </a:spcBef>
              <a:buClr>
                <a:schemeClr val="lt2"/>
              </a:buClr>
              <a:buSzPct val="100000"/>
              <a:buFont typeface="Trebuchet MS"/>
              <a:buNone/>
              <a:defRPr sz="3600" b="1">
                <a:solidFill>
                  <a:schemeClr val="lt2"/>
                </a:solidFill>
                <a:latin typeface="Trebuchet MS"/>
                <a:ea typeface="Trebuchet MS"/>
                <a:cs typeface="Trebuchet MS"/>
                <a:sym typeface="Trebuchet MS"/>
              </a:defRPr>
            </a:lvl2pPr>
            <a:lvl3pPr>
              <a:spcBef>
                <a:spcPts val="0"/>
              </a:spcBef>
              <a:buClr>
                <a:schemeClr val="lt2"/>
              </a:buClr>
              <a:buSzPct val="100000"/>
              <a:buFont typeface="Trebuchet MS"/>
              <a:buNone/>
              <a:defRPr sz="3600" b="1">
                <a:solidFill>
                  <a:schemeClr val="lt2"/>
                </a:solidFill>
                <a:latin typeface="Trebuchet MS"/>
                <a:ea typeface="Trebuchet MS"/>
                <a:cs typeface="Trebuchet MS"/>
                <a:sym typeface="Trebuchet MS"/>
              </a:defRPr>
            </a:lvl3pPr>
            <a:lvl4pPr>
              <a:spcBef>
                <a:spcPts val="0"/>
              </a:spcBef>
              <a:buClr>
                <a:schemeClr val="lt2"/>
              </a:buClr>
              <a:buSzPct val="100000"/>
              <a:buFont typeface="Trebuchet MS"/>
              <a:buNone/>
              <a:defRPr sz="3600" b="1">
                <a:solidFill>
                  <a:schemeClr val="lt2"/>
                </a:solidFill>
                <a:latin typeface="Trebuchet MS"/>
                <a:ea typeface="Trebuchet MS"/>
                <a:cs typeface="Trebuchet MS"/>
                <a:sym typeface="Trebuchet MS"/>
              </a:defRPr>
            </a:lvl4pPr>
            <a:lvl5pPr>
              <a:spcBef>
                <a:spcPts val="0"/>
              </a:spcBef>
              <a:buClr>
                <a:schemeClr val="lt2"/>
              </a:buClr>
              <a:buSzPct val="100000"/>
              <a:buFont typeface="Trebuchet MS"/>
              <a:buNone/>
              <a:defRPr sz="3600" b="1">
                <a:solidFill>
                  <a:schemeClr val="lt2"/>
                </a:solidFill>
                <a:latin typeface="Trebuchet MS"/>
                <a:ea typeface="Trebuchet MS"/>
                <a:cs typeface="Trebuchet MS"/>
                <a:sym typeface="Trebuchet MS"/>
              </a:defRPr>
            </a:lvl5pPr>
            <a:lvl6pPr>
              <a:spcBef>
                <a:spcPts val="0"/>
              </a:spcBef>
              <a:buClr>
                <a:schemeClr val="lt2"/>
              </a:buClr>
              <a:buSzPct val="100000"/>
              <a:buFont typeface="Trebuchet MS"/>
              <a:buNone/>
              <a:defRPr sz="3600" b="1">
                <a:solidFill>
                  <a:schemeClr val="lt2"/>
                </a:solidFill>
                <a:latin typeface="Trebuchet MS"/>
                <a:ea typeface="Trebuchet MS"/>
                <a:cs typeface="Trebuchet MS"/>
                <a:sym typeface="Trebuchet MS"/>
              </a:defRPr>
            </a:lvl6pPr>
            <a:lvl7pPr>
              <a:spcBef>
                <a:spcPts val="0"/>
              </a:spcBef>
              <a:buClr>
                <a:schemeClr val="lt2"/>
              </a:buClr>
              <a:buSzPct val="100000"/>
              <a:buFont typeface="Trebuchet MS"/>
              <a:buNone/>
              <a:defRPr sz="3600" b="1">
                <a:solidFill>
                  <a:schemeClr val="lt2"/>
                </a:solidFill>
                <a:latin typeface="Trebuchet MS"/>
                <a:ea typeface="Trebuchet MS"/>
                <a:cs typeface="Trebuchet MS"/>
                <a:sym typeface="Trebuchet MS"/>
              </a:defRPr>
            </a:lvl7pPr>
            <a:lvl8pPr>
              <a:spcBef>
                <a:spcPts val="0"/>
              </a:spcBef>
              <a:buClr>
                <a:schemeClr val="lt2"/>
              </a:buClr>
              <a:buSzPct val="100000"/>
              <a:buFont typeface="Trebuchet MS"/>
              <a:buNone/>
              <a:defRPr sz="3600" b="1">
                <a:solidFill>
                  <a:schemeClr val="lt2"/>
                </a:solidFill>
                <a:latin typeface="Trebuchet MS"/>
                <a:ea typeface="Trebuchet MS"/>
                <a:cs typeface="Trebuchet MS"/>
                <a:sym typeface="Trebuchet MS"/>
              </a:defRPr>
            </a:lvl8pPr>
            <a:lvl9pPr>
              <a:spcBef>
                <a:spcPts val="0"/>
              </a:spcBef>
              <a:buClr>
                <a:schemeClr val="lt2"/>
              </a:buClr>
              <a:buSzPct val="100000"/>
              <a:buFont typeface="Trebuchet MS"/>
              <a:buNone/>
              <a:defRPr sz="3600" b="1">
                <a:solidFill>
                  <a:schemeClr val="lt2"/>
                </a:solidFill>
                <a:latin typeface="Trebuchet MS"/>
                <a:ea typeface="Trebuchet MS"/>
                <a:cs typeface="Trebuchet MS"/>
                <a:sym typeface="Trebuchet MS"/>
              </a:defRPr>
            </a:lvl9pPr>
          </a:lstStyle>
          <a:p>
            <a:endParaRPr/>
          </a:p>
        </p:txBody>
      </p:sp>
      <p:sp>
        <p:nvSpPr>
          <p:cNvPr id="6" name="Shape 6"/>
          <p:cNvSpPr txBox="1">
            <a:spLocks noGrp="1"/>
          </p:cNvSpPr>
          <p:nvPr>
            <p:ph type="body" idx="1"/>
          </p:nvPr>
        </p:nvSpPr>
        <p:spPr>
          <a:xfrm>
            <a:off x="457200" y="1200150"/>
            <a:ext cx="8229600" cy="3725699"/>
          </a:xfrm>
          <a:prstGeom prst="rect">
            <a:avLst/>
          </a:prstGeom>
          <a:noFill/>
          <a:ln>
            <a:noFill/>
          </a:ln>
        </p:spPr>
        <p:txBody>
          <a:bodyPr lIns="91425" tIns="91425" rIns="91425" bIns="91425" anchor="t" anchorCtr="0"/>
          <a:lstStyle>
            <a:lvl1pPr>
              <a:spcBef>
                <a:spcPts val="600"/>
              </a:spcBef>
              <a:buClr>
                <a:schemeClr val="lt1"/>
              </a:buClr>
              <a:buSzPct val="100000"/>
              <a:buFont typeface="Trebuchet MS"/>
              <a:defRPr sz="3000">
                <a:solidFill>
                  <a:schemeClr val="lt1"/>
                </a:solidFill>
                <a:latin typeface="Trebuchet MS"/>
                <a:ea typeface="Trebuchet MS"/>
                <a:cs typeface="Trebuchet MS"/>
                <a:sym typeface="Trebuchet MS"/>
              </a:defRPr>
            </a:lvl1pPr>
            <a:lvl2pPr>
              <a:spcBef>
                <a:spcPts val="480"/>
              </a:spcBef>
              <a:buClr>
                <a:schemeClr val="lt1"/>
              </a:buClr>
              <a:buSzPct val="100000"/>
              <a:buFont typeface="Trebuchet MS"/>
              <a:defRPr sz="2400">
                <a:solidFill>
                  <a:schemeClr val="lt1"/>
                </a:solidFill>
                <a:latin typeface="Trebuchet MS"/>
                <a:ea typeface="Trebuchet MS"/>
                <a:cs typeface="Trebuchet MS"/>
                <a:sym typeface="Trebuchet MS"/>
              </a:defRPr>
            </a:lvl2pPr>
            <a:lvl3pPr>
              <a:spcBef>
                <a:spcPts val="480"/>
              </a:spcBef>
              <a:buClr>
                <a:schemeClr val="lt1"/>
              </a:buClr>
              <a:buSzPct val="100000"/>
              <a:buFont typeface="Trebuchet MS"/>
              <a:defRPr sz="2400">
                <a:solidFill>
                  <a:schemeClr val="lt1"/>
                </a:solidFill>
                <a:latin typeface="Trebuchet MS"/>
                <a:ea typeface="Trebuchet MS"/>
                <a:cs typeface="Trebuchet MS"/>
                <a:sym typeface="Trebuchet MS"/>
              </a:defRPr>
            </a:lvl3pPr>
            <a:lvl4pPr>
              <a:spcBef>
                <a:spcPts val="360"/>
              </a:spcBef>
              <a:buClr>
                <a:schemeClr val="lt1"/>
              </a:buClr>
              <a:buSzPct val="100000"/>
              <a:buFont typeface="Trebuchet MS"/>
              <a:defRPr sz="1800">
                <a:solidFill>
                  <a:schemeClr val="lt1"/>
                </a:solidFill>
                <a:latin typeface="Trebuchet MS"/>
                <a:ea typeface="Trebuchet MS"/>
                <a:cs typeface="Trebuchet MS"/>
                <a:sym typeface="Trebuchet MS"/>
              </a:defRPr>
            </a:lvl4pPr>
            <a:lvl5pPr>
              <a:spcBef>
                <a:spcPts val="360"/>
              </a:spcBef>
              <a:buClr>
                <a:schemeClr val="lt1"/>
              </a:buClr>
              <a:buSzPct val="100000"/>
              <a:buFont typeface="Trebuchet MS"/>
              <a:defRPr sz="1800">
                <a:solidFill>
                  <a:schemeClr val="lt1"/>
                </a:solidFill>
                <a:latin typeface="Trebuchet MS"/>
                <a:ea typeface="Trebuchet MS"/>
                <a:cs typeface="Trebuchet MS"/>
                <a:sym typeface="Trebuchet MS"/>
              </a:defRPr>
            </a:lvl5pPr>
            <a:lvl6pPr>
              <a:spcBef>
                <a:spcPts val="360"/>
              </a:spcBef>
              <a:buClr>
                <a:schemeClr val="lt1"/>
              </a:buClr>
              <a:buSzPct val="100000"/>
              <a:buFont typeface="Trebuchet MS"/>
              <a:defRPr sz="1800">
                <a:solidFill>
                  <a:schemeClr val="lt1"/>
                </a:solidFill>
                <a:latin typeface="Trebuchet MS"/>
                <a:ea typeface="Trebuchet MS"/>
                <a:cs typeface="Trebuchet MS"/>
                <a:sym typeface="Trebuchet MS"/>
              </a:defRPr>
            </a:lvl6pPr>
            <a:lvl7pPr>
              <a:spcBef>
                <a:spcPts val="360"/>
              </a:spcBef>
              <a:buClr>
                <a:schemeClr val="lt1"/>
              </a:buClr>
              <a:buSzPct val="100000"/>
              <a:buFont typeface="Trebuchet MS"/>
              <a:defRPr sz="1800">
                <a:solidFill>
                  <a:schemeClr val="lt1"/>
                </a:solidFill>
                <a:latin typeface="Trebuchet MS"/>
                <a:ea typeface="Trebuchet MS"/>
                <a:cs typeface="Trebuchet MS"/>
                <a:sym typeface="Trebuchet MS"/>
              </a:defRPr>
            </a:lvl7pPr>
            <a:lvl8pPr>
              <a:spcBef>
                <a:spcPts val="360"/>
              </a:spcBef>
              <a:buClr>
                <a:schemeClr val="lt1"/>
              </a:buClr>
              <a:buSzPct val="100000"/>
              <a:buFont typeface="Trebuchet MS"/>
              <a:defRPr sz="1800">
                <a:solidFill>
                  <a:schemeClr val="lt1"/>
                </a:solidFill>
                <a:latin typeface="Trebuchet MS"/>
                <a:ea typeface="Trebuchet MS"/>
                <a:cs typeface="Trebuchet MS"/>
                <a:sym typeface="Trebuchet MS"/>
              </a:defRPr>
            </a:lvl8pPr>
            <a:lvl9pPr>
              <a:spcBef>
                <a:spcPts val="360"/>
              </a:spcBef>
              <a:buClr>
                <a:schemeClr val="lt1"/>
              </a:buClr>
              <a:buSzPct val="100000"/>
              <a:buFont typeface="Trebuchet MS"/>
              <a:defRPr sz="1800">
                <a:solidFill>
                  <a:schemeClr val="lt1"/>
                </a:solidFill>
                <a:latin typeface="Trebuchet MS"/>
                <a:ea typeface="Trebuchet MS"/>
                <a:cs typeface="Trebuchet MS"/>
                <a:sym typeface="Trebuchet MS"/>
              </a:defRPr>
            </a:lvl9pPr>
          </a:lstStyle>
          <a:p>
            <a:endParaRPr/>
          </a:p>
        </p:txBody>
      </p:sp>
      <p:sp>
        <p:nvSpPr>
          <p:cNvPr id="7" name="Shape 7"/>
          <p:cNvSpPr txBox="1">
            <a:spLocks noGrp="1"/>
          </p:cNvSpPr>
          <p:nvPr>
            <p:ph type="sldNum" idx="12"/>
          </p:nvPr>
        </p:nvSpPr>
        <p:spPr>
          <a:xfrm>
            <a:off x="8556791" y="4749850"/>
            <a:ext cx="548699" cy="393600"/>
          </a:xfrm>
          <a:prstGeom prst="rect">
            <a:avLst/>
          </a:prstGeom>
          <a:noFill/>
          <a:ln>
            <a:noFill/>
          </a:ln>
        </p:spPr>
        <p:txBody>
          <a:bodyPr lIns="91425" tIns="91425" rIns="91425" bIns="91425" anchor="ctr" anchorCtr="0">
            <a:noAutofit/>
          </a:bodyPr>
          <a:lstStyle>
            <a:lvl1pPr algn="r">
              <a:spcBef>
                <a:spcPts val="0"/>
              </a:spcBef>
              <a:buNone/>
              <a:defRPr sz="1300">
                <a:solidFill>
                  <a:schemeClr val="lt1"/>
                </a:solidFill>
                <a:latin typeface="Trebuchet MS"/>
                <a:ea typeface="Trebuchet MS"/>
                <a:cs typeface="Trebuchet MS"/>
                <a:sym typeface="Trebuchet MS"/>
              </a:defRPr>
            </a:lvl1pPr>
          </a:lstStyle>
          <a:p>
            <a:pPr>
              <a:spcBef>
                <a:spcPts val="0"/>
              </a:spcBef>
              <a:buNone/>
            </a:pPr>
            <a:fld id="{00000000-1234-1234-1234-123412341234}" type="slidenum">
              <a:rPr lang="en"/>
              <a:pPr>
                <a:spcBef>
                  <a:spcPts val="0"/>
                </a:spcBef>
                <a:buNone/>
              </a:pPr>
              <a:t>‹#›</a:t>
            </a:fld>
            <a:endParaRPr lang="en"/>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hf sldNum="0"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6"/>
        <p:cNvGrpSpPr/>
        <p:nvPr/>
      </p:nvGrpSpPr>
      <p:grpSpPr>
        <a:xfrm>
          <a:off x="0" y="0"/>
          <a:ext cx="0" cy="0"/>
          <a:chOff x="0" y="0"/>
          <a:chExt cx="0" cy="0"/>
        </a:xfrm>
      </p:grpSpPr>
      <p:sp>
        <p:nvSpPr>
          <p:cNvPr id="77" name="Shape 77"/>
          <p:cNvSpPr txBox="1">
            <a:spLocks noGrp="1"/>
          </p:cNvSpPr>
          <p:nvPr>
            <p:ph type="ctrTitle"/>
          </p:nvPr>
        </p:nvSpPr>
        <p:spPr>
          <a:xfrm>
            <a:off x="685800" y="1568184"/>
            <a:ext cx="7772400" cy="1238099"/>
          </a:xfrm>
          <a:prstGeom prst="rect">
            <a:avLst/>
          </a:prstGeom>
        </p:spPr>
        <p:txBody>
          <a:bodyPr lIns="91425" tIns="91425" rIns="91425" bIns="91425" anchor="b" anchorCtr="0">
            <a:noAutofit/>
          </a:bodyPr>
          <a:lstStyle/>
          <a:p>
            <a:pPr rtl="0">
              <a:spcBef>
                <a:spcPts val="0"/>
              </a:spcBef>
              <a:buNone/>
            </a:pPr>
            <a:r>
              <a:rPr lang="en"/>
              <a:t>Group 9 </a:t>
            </a:r>
          </a:p>
          <a:p>
            <a:pPr>
              <a:spcBef>
                <a:spcPts val="0"/>
              </a:spcBef>
              <a:buNone/>
            </a:pPr>
            <a:r>
              <a:rPr lang="en"/>
              <a:t>“Why do we forget?”</a:t>
            </a:r>
          </a:p>
        </p:txBody>
      </p:sp>
      <p:sp>
        <p:nvSpPr>
          <p:cNvPr id="78" name="Shape 78"/>
          <p:cNvSpPr txBox="1">
            <a:spLocks noGrp="1"/>
          </p:cNvSpPr>
          <p:nvPr>
            <p:ph type="subTitle" idx="1"/>
          </p:nvPr>
        </p:nvSpPr>
        <p:spPr>
          <a:xfrm>
            <a:off x="685800" y="2914650"/>
            <a:ext cx="7772400" cy="658500"/>
          </a:xfrm>
          <a:prstGeom prst="rect">
            <a:avLst/>
          </a:prstGeom>
        </p:spPr>
        <p:txBody>
          <a:bodyPr lIns="91425" tIns="91425" rIns="91425" bIns="91425" anchor="t" anchorCtr="0">
            <a:noAutofit/>
          </a:bodyPr>
          <a:lstStyle/>
          <a:p>
            <a:pPr>
              <a:spcBef>
                <a:spcPts val="0"/>
              </a:spcBef>
              <a:buNone/>
            </a:pPr>
            <a:r>
              <a:rPr lang="en"/>
              <a:t>Bailey, Brittany, Stephen, Annika</a:t>
            </a:r>
          </a:p>
        </p:txBody>
      </p:sp>
    </p:spTree>
  </p:cSld>
  <p:clrMapOvr>
    <a:masterClrMapping/>
  </p:clrMapOvr>
  <p:transition spd="slow">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30"/>
        <p:cNvGrpSpPr/>
        <p:nvPr/>
      </p:nvGrpSpPr>
      <p:grpSpPr>
        <a:xfrm>
          <a:off x="0" y="0"/>
          <a:ext cx="0" cy="0"/>
          <a:chOff x="0" y="0"/>
          <a:chExt cx="0" cy="0"/>
        </a:xfrm>
      </p:grpSpPr>
      <p:sp>
        <p:nvSpPr>
          <p:cNvPr id="131" name="Shape 131"/>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Review Quiz</a:t>
            </a:r>
          </a:p>
        </p:txBody>
      </p:sp>
      <p:sp>
        <p:nvSpPr>
          <p:cNvPr id="132" name="Shape 132"/>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lvl="0" rtl="0">
              <a:spcBef>
                <a:spcPts val="0"/>
              </a:spcBef>
              <a:buClr>
                <a:schemeClr val="dk1"/>
              </a:buClr>
              <a:buSzPct val="100000"/>
              <a:buFont typeface="Arial"/>
              <a:buNone/>
            </a:pPr>
            <a:r>
              <a:rPr lang="en" sz="1100">
                <a:latin typeface="Arial"/>
                <a:ea typeface="Arial"/>
                <a:cs typeface="Arial"/>
                <a:sym typeface="Arial"/>
              </a:rPr>
              <a:t>7.</a:t>
            </a:r>
            <a:r>
              <a:rPr lang="en" sz="700">
                <a:latin typeface="Arial"/>
                <a:ea typeface="Arial"/>
                <a:cs typeface="Arial"/>
                <a:sym typeface="Arial"/>
              </a:rPr>
              <a:t>   </a:t>
            </a:r>
            <a:r>
              <a:rPr lang="en" sz="1100">
                <a:latin typeface="Arial"/>
                <a:ea typeface="Arial"/>
                <a:cs typeface="Arial"/>
                <a:sym typeface="Arial"/>
              </a:rPr>
              <a:t>An example of blocking is</a:t>
            </a:r>
          </a:p>
          <a:p>
            <a:pPr lvl="0" rtl="0">
              <a:spcBef>
                <a:spcPts val="0"/>
              </a:spcBef>
              <a:buClr>
                <a:schemeClr val="dk1"/>
              </a:buClr>
              <a:buSzPct val="100000"/>
              <a:buFont typeface="Arial"/>
              <a:buNone/>
            </a:pPr>
            <a:r>
              <a:rPr lang="en" sz="1100">
                <a:latin typeface="Arial"/>
                <a:ea typeface="Arial"/>
                <a:cs typeface="Arial"/>
                <a:sym typeface="Arial"/>
              </a:rPr>
              <a:t>A)</a:t>
            </a:r>
            <a:r>
              <a:rPr lang="en" sz="700">
                <a:latin typeface="Arial"/>
                <a:ea typeface="Arial"/>
                <a:cs typeface="Arial"/>
                <a:sym typeface="Arial"/>
              </a:rPr>
              <a:t>     </a:t>
            </a:r>
            <a:r>
              <a:rPr lang="en" sz="1100">
                <a:latin typeface="Arial"/>
                <a:ea typeface="Arial"/>
                <a:cs typeface="Arial"/>
                <a:sym typeface="Arial"/>
              </a:rPr>
              <a:t>Forgetting an old phone number after use</a:t>
            </a:r>
          </a:p>
          <a:p>
            <a:pPr lvl="0" rtl="0">
              <a:spcBef>
                <a:spcPts val="0"/>
              </a:spcBef>
              <a:buClr>
                <a:schemeClr val="dk1"/>
              </a:buClr>
              <a:buSzPct val="100000"/>
              <a:buFont typeface="Arial"/>
              <a:buNone/>
            </a:pPr>
            <a:r>
              <a:rPr lang="en" sz="1100">
                <a:latin typeface="Arial"/>
                <a:ea typeface="Arial"/>
                <a:cs typeface="Arial"/>
                <a:sym typeface="Arial"/>
              </a:rPr>
              <a:t>B)</a:t>
            </a:r>
            <a:r>
              <a:rPr lang="en" sz="700">
                <a:latin typeface="Arial"/>
                <a:ea typeface="Arial"/>
                <a:cs typeface="Arial"/>
                <a:sym typeface="Arial"/>
              </a:rPr>
              <a:t>      </a:t>
            </a:r>
            <a:r>
              <a:rPr lang="en" sz="1100">
                <a:latin typeface="Arial"/>
                <a:ea typeface="Arial"/>
                <a:cs typeface="Arial"/>
                <a:sym typeface="Arial"/>
              </a:rPr>
              <a:t>Inability to recall a song name</a:t>
            </a:r>
          </a:p>
          <a:p>
            <a:pPr lvl="0" rtl="0">
              <a:spcBef>
                <a:spcPts val="0"/>
              </a:spcBef>
              <a:buClr>
                <a:schemeClr val="dk1"/>
              </a:buClr>
              <a:buSzPct val="100000"/>
              <a:buFont typeface="Arial"/>
              <a:buNone/>
            </a:pPr>
            <a:r>
              <a:rPr lang="en" sz="1100">
                <a:latin typeface="Arial"/>
                <a:ea typeface="Arial"/>
                <a:cs typeface="Arial"/>
                <a:sym typeface="Arial"/>
              </a:rPr>
              <a:t>C)</a:t>
            </a:r>
            <a:r>
              <a:rPr lang="en" sz="700">
                <a:latin typeface="Arial"/>
                <a:ea typeface="Arial"/>
                <a:cs typeface="Arial"/>
                <a:sym typeface="Arial"/>
              </a:rPr>
              <a:t>      </a:t>
            </a:r>
            <a:r>
              <a:rPr lang="en" sz="1100">
                <a:latin typeface="Arial"/>
                <a:ea typeface="Arial"/>
                <a:cs typeface="Arial"/>
                <a:sym typeface="Arial"/>
              </a:rPr>
              <a:t>Losing your phone because you set it down while your mind was elsewhere</a:t>
            </a:r>
          </a:p>
          <a:p>
            <a:pPr lvl="0" rtl="0">
              <a:spcBef>
                <a:spcPts val="0"/>
              </a:spcBef>
              <a:buClr>
                <a:schemeClr val="dk1"/>
              </a:buClr>
              <a:buSzPct val="100000"/>
              <a:buFont typeface="Arial"/>
              <a:buNone/>
            </a:pPr>
            <a:r>
              <a:rPr lang="en" sz="1100">
                <a:latin typeface="Arial"/>
                <a:ea typeface="Arial"/>
                <a:cs typeface="Arial"/>
                <a:sym typeface="Arial"/>
              </a:rPr>
              <a:t>D)</a:t>
            </a:r>
            <a:r>
              <a:rPr lang="en" sz="700">
                <a:latin typeface="Arial"/>
                <a:ea typeface="Arial"/>
                <a:cs typeface="Arial"/>
                <a:sym typeface="Arial"/>
              </a:rPr>
              <a:t>     </a:t>
            </a:r>
            <a:r>
              <a:rPr lang="en" sz="1100">
                <a:latin typeface="Arial"/>
                <a:ea typeface="Arial"/>
                <a:cs typeface="Arial"/>
                <a:sym typeface="Arial"/>
              </a:rPr>
              <a:t>All of these are examples of blocking	</a:t>
            </a:r>
          </a:p>
          <a:p>
            <a:pPr lvl="0" rtl="0">
              <a:spcBef>
                <a:spcPts val="0"/>
              </a:spcBef>
              <a:buClr>
                <a:schemeClr val="dk1"/>
              </a:buClr>
              <a:buFont typeface="Arial"/>
              <a:buNone/>
            </a:pPr>
            <a:endParaRPr sz="1100">
              <a:latin typeface="Arial"/>
              <a:ea typeface="Arial"/>
              <a:cs typeface="Arial"/>
              <a:sym typeface="Arial"/>
            </a:endParaRPr>
          </a:p>
          <a:p>
            <a:pPr lvl="0" rtl="0">
              <a:spcBef>
                <a:spcPts val="0"/>
              </a:spcBef>
              <a:buClr>
                <a:schemeClr val="dk1"/>
              </a:buClr>
              <a:buSzPct val="100000"/>
              <a:buFont typeface="Arial"/>
              <a:buNone/>
            </a:pPr>
            <a:r>
              <a:rPr lang="en" sz="1100">
                <a:latin typeface="Arial"/>
                <a:ea typeface="Arial"/>
                <a:cs typeface="Arial"/>
                <a:sym typeface="Arial"/>
              </a:rPr>
              <a:t>8. An example of transience is</a:t>
            </a:r>
          </a:p>
          <a:p>
            <a:pPr marL="457200" lvl="0" indent="-298450" rtl="0">
              <a:spcBef>
                <a:spcPts val="0"/>
              </a:spcBef>
              <a:buClr>
                <a:schemeClr val="lt1"/>
              </a:buClr>
              <a:buSzPct val="100000"/>
              <a:buFont typeface="Arial"/>
              <a:buAutoNum type="alphaUcPeriod"/>
            </a:pPr>
            <a:r>
              <a:rPr lang="en" sz="1100">
                <a:latin typeface="Arial"/>
                <a:ea typeface="Arial"/>
                <a:cs typeface="Arial"/>
                <a:sym typeface="Arial"/>
              </a:rPr>
              <a:t>Forgetting an old phone number after use</a:t>
            </a:r>
          </a:p>
          <a:p>
            <a:pPr marL="457200" lvl="0" indent="-298450" rtl="0">
              <a:spcBef>
                <a:spcPts val="0"/>
              </a:spcBef>
              <a:buClr>
                <a:schemeClr val="lt1"/>
              </a:buClr>
              <a:buSzPct val="100000"/>
              <a:buFont typeface="Arial"/>
              <a:buAutoNum type="alphaUcPeriod"/>
            </a:pPr>
            <a:r>
              <a:rPr lang="en" sz="1100">
                <a:latin typeface="Arial"/>
                <a:ea typeface="Arial"/>
                <a:cs typeface="Arial"/>
                <a:sym typeface="Arial"/>
              </a:rPr>
              <a:t>Inability to recall a song name</a:t>
            </a:r>
          </a:p>
          <a:p>
            <a:pPr marL="457200" lvl="0" indent="-298450" rtl="0">
              <a:spcBef>
                <a:spcPts val="0"/>
              </a:spcBef>
              <a:buClr>
                <a:schemeClr val="lt1"/>
              </a:buClr>
              <a:buSzPct val="100000"/>
              <a:buFont typeface="Arial"/>
              <a:buAutoNum type="alphaUcPeriod"/>
            </a:pPr>
            <a:r>
              <a:rPr lang="en" sz="1100">
                <a:latin typeface="Arial"/>
                <a:ea typeface="Arial"/>
                <a:cs typeface="Arial"/>
                <a:sym typeface="Arial"/>
              </a:rPr>
              <a:t>Losing your phone because you set it down while your mind was elsewhere</a:t>
            </a:r>
          </a:p>
          <a:p>
            <a:pPr marL="457200" lvl="0" indent="-298450" rtl="0">
              <a:spcBef>
                <a:spcPts val="0"/>
              </a:spcBef>
              <a:buClr>
                <a:schemeClr val="lt1"/>
              </a:buClr>
              <a:buSzPct val="100000"/>
              <a:buFont typeface="Arial"/>
              <a:buAutoNum type="alphaUcPeriod"/>
            </a:pPr>
            <a:r>
              <a:rPr lang="en" sz="1100">
                <a:latin typeface="Arial"/>
                <a:ea typeface="Arial"/>
                <a:cs typeface="Arial"/>
                <a:sym typeface="Arial"/>
              </a:rPr>
              <a:t>All of these are example of transience </a:t>
            </a:r>
          </a:p>
          <a:p>
            <a:pPr rtl="0">
              <a:spcBef>
                <a:spcPts val="0"/>
              </a:spcBef>
              <a:buNone/>
            </a:pPr>
            <a:endParaRPr sz="1100">
              <a:latin typeface="Arial"/>
              <a:ea typeface="Arial"/>
              <a:cs typeface="Arial"/>
              <a:sym typeface="Arial"/>
            </a:endParaRPr>
          </a:p>
          <a:p>
            <a:pPr rtl="0">
              <a:spcBef>
                <a:spcPts val="0"/>
              </a:spcBef>
              <a:buNone/>
            </a:pPr>
            <a:r>
              <a:rPr lang="en" sz="1100">
                <a:latin typeface="Arial"/>
                <a:ea typeface="Arial"/>
                <a:cs typeface="Arial"/>
                <a:sym typeface="Arial"/>
              </a:rPr>
              <a:t>9. True or False</a:t>
            </a:r>
          </a:p>
          <a:p>
            <a:pPr rtl="0">
              <a:spcBef>
                <a:spcPts val="0"/>
              </a:spcBef>
              <a:buNone/>
            </a:pPr>
            <a:r>
              <a:rPr lang="en" sz="1100">
                <a:latin typeface="Arial"/>
                <a:ea typeface="Arial"/>
                <a:cs typeface="Arial"/>
                <a:sym typeface="Arial"/>
              </a:rPr>
              <a:t>Recalling is apart of the seven sins of memory</a:t>
            </a:r>
          </a:p>
          <a:p>
            <a:pPr lvl="0" rtl="0">
              <a:spcBef>
                <a:spcPts val="0"/>
              </a:spcBef>
              <a:buNone/>
            </a:pPr>
            <a:endParaRPr sz="1100">
              <a:latin typeface="Arial"/>
              <a:ea typeface="Arial"/>
              <a:cs typeface="Arial"/>
              <a:sym typeface="Arial"/>
            </a:endParaRPr>
          </a:p>
          <a:p>
            <a:pPr lvl="0" rtl="0">
              <a:spcBef>
                <a:spcPts val="0"/>
              </a:spcBef>
              <a:buClr>
                <a:schemeClr val="dk1"/>
              </a:buClr>
              <a:buFont typeface="Arial"/>
              <a:buNone/>
            </a:pPr>
            <a:endParaRPr sz="1100">
              <a:latin typeface="Arial"/>
              <a:ea typeface="Arial"/>
              <a:cs typeface="Arial"/>
              <a:sym typeface="Arial"/>
            </a:endParaRPr>
          </a:p>
          <a:p>
            <a:pPr>
              <a:spcBef>
                <a:spcPts val="0"/>
              </a:spcBef>
              <a:buNone/>
            </a:pPr>
            <a:endParaRPr/>
          </a:p>
        </p:txBody>
      </p:sp>
    </p:spTree>
  </p:cSld>
  <p:clrMapOvr>
    <a:masterClrMapping/>
  </p:clrMapOvr>
  <p:transition spd="slow">
    <p:cut/>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36"/>
        <p:cNvGrpSpPr/>
        <p:nvPr/>
      </p:nvGrpSpPr>
      <p:grpSpPr>
        <a:xfrm>
          <a:off x="0" y="0"/>
          <a:ext cx="0" cy="0"/>
          <a:chOff x="0" y="0"/>
          <a:chExt cx="0" cy="0"/>
        </a:xfrm>
      </p:grpSpPr>
      <p:sp>
        <p:nvSpPr>
          <p:cNvPr id="137" name="Shape 137"/>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Review Quiz</a:t>
            </a:r>
          </a:p>
        </p:txBody>
      </p:sp>
      <p:sp>
        <p:nvSpPr>
          <p:cNvPr id="138" name="Shape 138"/>
          <p:cNvSpPr txBox="1">
            <a:spLocks noGrp="1"/>
          </p:cNvSpPr>
          <p:nvPr>
            <p:ph type="body" idx="1"/>
          </p:nvPr>
        </p:nvSpPr>
        <p:spPr>
          <a:xfrm>
            <a:off x="457200" y="1170750"/>
            <a:ext cx="8229600" cy="3725699"/>
          </a:xfrm>
          <a:prstGeom prst="rect">
            <a:avLst/>
          </a:prstGeom>
        </p:spPr>
        <p:txBody>
          <a:bodyPr lIns="91425" tIns="91425" rIns="91425" bIns="91425" anchor="t" anchorCtr="0">
            <a:noAutofit/>
          </a:bodyPr>
          <a:lstStyle/>
          <a:p>
            <a:pPr rtl="0">
              <a:spcBef>
                <a:spcPts val="0"/>
              </a:spcBef>
              <a:buNone/>
            </a:pPr>
            <a:r>
              <a:rPr lang="en" sz="1100">
                <a:latin typeface="Arial"/>
                <a:ea typeface="Arial"/>
                <a:cs typeface="Arial"/>
                <a:sym typeface="Arial"/>
              </a:rPr>
              <a:t>10.  An example of absent mindedness is </a:t>
            </a:r>
          </a:p>
          <a:p>
            <a:pPr marL="457200" lvl="0" indent="-298450" rtl="0">
              <a:spcBef>
                <a:spcPts val="0"/>
              </a:spcBef>
              <a:buClr>
                <a:schemeClr val="lt1"/>
              </a:buClr>
              <a:buSzPct val="100000"/>
              <a:buFont typeface="Arial"/>
              <a:buAutoNum type="alphaUcPeriod"/>
            </a:pPr>
            <a:r>
              <a:rPr lang="en" sz="1100">
                <a:latin typeface="Arial"/>
                <a:ea typeface="Arial"/>
                <a:cs typeface="Arial"/>
                <a:sym typeface="Arial"/>
              </a:rPr>
              <a:t>Cellist Yo Yo Mama forgetting his cello on a taxi</a:t>
            </a:r>
          </a:p>
          <a:p>
            <a:pPr marL="457200" lvl="0" indent="-298450" rtl="0">
              <a:spcBef>
                <a:spcPts val="480"/>
              </a:spcBef>
              <a:buClr>
                <a:schemeClr val="lt1"/>
              </a:buClr>
              <a:buSzPct val="100000"/>
              <a:buFont typeface="Trebuchet MS"/>
              <a:buAutoNum type="alphaUcPeriod"/>
            </a:pPr>
            <a:r>
              <a:rPr lang="en" sz="1100"/>
              <a:t>Losing your phone because you set it down while your mind was elsewhere and not concentrated on placing it down</a:t>
            </a:r>
          </a:p>
          <a:p>
            <a:pPr marL="457200" lvl="0" indent="-298450" rtl="0">
              <a:spcBef>
                <a:spcPts val="480"/>
              </a:spcBef>
              <a:buClr>
                <a:schemeClr val="lt1"/>
              </a:buClr>
              <a:buSzPct val="100000"/>
              <a:buFont typeface="Trebuchet MS"/>
              <a:buAutoNum type="alphaUcPeriod"/>
            </a:pPr>
            <a:r>
              <a:rPr lang="en" sz="1100"/>
              <a:t>Both of these are examples</a:t>
            </a:r>
          </a:p>
          <a:p>
            <a:pPr marL="457200" lvl="0" indent="-298450" rtl="0">
              <a:spcBef>
                <a:spcPts val="480"/>
              </a:spcBef>
              <a:buClr>
                <a:schemeClr val="lt1"/>
              </a:buClr>
              <a:buSzPct val="100000"/>
              <a:buFont typeface="Trebuchet MS"/>
              <a:buAutoNum type="alphaUcPeriod"/>
            </a:pPr>
            <a:r>
              <a:rPr lang="en" sz="1100"/>
              <a:t>None of these are examples</a:t>
            </a:r>
          </a:p>
        </p:txBody>
      </p:sp>
    </p:spTree>
  </p:cSld>
  <p:clrMapOvr>
    <a:masterClrMapping/>
  </p:clrMapOvr>
  <p:transition spd="slow">
    <p:cut/>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42"/>
        <p:cNvGrpSpPr/>
        <p:nvPr/>
      </p:nvGrpSpPr>
      <p:grpSpPr>
        <a:xfrm>
          <a:off x="0" y="0"/>
          <a:ext cx="0" cy="0"/>
          <a:chOff x="0" y="0"/>
          <a:chExt cx="0" cy="0"/>
        </a:xfrm>
      </p:grpSpPr>
      <p:sp>
        <p:nvSpPr>
          <p:cNvPr id="143" name="Shape 143"/>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Key</a:t>
            </a:r>
          </a:p>
        </p:txBody>
      </p:sp>
      <p:sp>
        <p:nvSpPr>
          <p:cNvPr id="144" name="Shape 144"/>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marL="457200" lvl="0" indent="-298450" rtl="0">
              <a:lnSpc>
                <a:spcPct val="115000"/>
              </a:lnSpc>
              <a:spcBef>
                <a:spcPts val="0"/>
              </a:spcBef>
              <a:buClr>
                <a:schemeClr val="lt1"/>
              </a:buClr>
              <a:buSzPct val="100000"/>
              <a:buFont typeface="Calibri"/>
              <a:buAutoNum type="arabicPeriod"/>
            </a:pPr>
            <a:r>
              <a:rPr lang="en" sz="1100">
                <a:latin typeface="Calibri"/>
                <a:ea typeface="Calibri"/>
                <a:cs typeface="Calibri"/>
                <a:sym typeface="Calibri"/>
              </a:rPr>
              <a:t>B</a:t>
            </a:r>
          </a:p>
          <a:p>
            <a:pPr marL="457200" lvl="0" indent="-298450" rtl="0">
              <a:lnSpc>
                <a:spcPct val="115000"/>
              </a:lnSpc>
              <a:spcBef>
                <a:spcPts val="0"/>
              </a:spcBef>
              <a:buClr>
                <a:schemeClr val="lt1"/>
              </a:buClr>
              <a:buSzPct val="100000"/>
              <a:buFont typeface="Calibri"/>
              <a:buAutoNum type="arabicPeriod"/>
            </a:pPr>
            <a:r>
              <a:rPr lang="en" sz="1100">
                <a:latin typeface="Calibri"/>
                <a:ea typeface="Calibri"/>
                <a:cs typeface="Calibri"/>
                <a:sym typeface="Calibri"/>
              </a:rPr>
              <a:t>C</a:t>
            </a:r>
          </a:p>
          <a:p>
            <a:pPr marL="457200" lvl="0" indent="-298450" rtl="0">
              <a:lnSpc>
                <a:spcPct val="115000"/>
              </a:lnSpc>
              <a:spcBef>
                <a:spcPts val="0"/>
              </a:spcBef>
              <a:buClr>
                <a:schemeClr val="lt1"/>
              </a:buClr>
              <a:buSzPct val="100000"/>
              <a:buFont typeface="Calibri"/>
              <a:buAutoNum type="arabicPeriod"/>
            </a:pPr>
            <a:r>
              <a:rPr lang="en" sz="1100">
                <a:latin typeface="Calibri"/>
                <a:ea typeface="Calibri"/>
                <a:cs typeface="Calibri"/>
                <a:sym typeface="Calibri"/>
              </a:rPr>
              <a:t>F</a:t>
            </a:r>
          </a:p>
          <a:p>
            <a:pPr marL="457200" lvl="0" indent="-298450" rtl="0">
              <a:lnSpc>
                <a:spcPct val="115000"/>
              </a:lnSpc>
              <a:spcBef>
                <a:spcPts val="0"/>
              </a:spcBef>
              <a:buClr>
                <a:schemeClr val="lt1"/>
              </a:buClr>
              <a:buSzPct val="100000"/>
              <a:buFont typeface="Calibri"/>
              <a:buAutoNum type="arabicPeriod"/>
            </a:pPr>
            <a:r>
              <a:rPr lang="en" sz="1100">
                <a:latin typeface="Calibri"/>
                <a:ea typeface="Calibri"/>
                <a:cs typeface="Calibri"/>
                <a:sym typeface="Calibri"/>
              </a:rPr>
              <a:t>A</a:t>
            </a:r>
          </a:p>
          <a:p>
            <a:pPr marL="457200" lvl="0" indent="-298450" rtl="0">
              <a:lnSpc>
                <a:spcPct val="115000"/>
              </a:lnSpc>
              <a:spcBef>
                <a:spcPts val="0"/>
              </a:spcBef>
              <a:buClr>
                <a:schemeClr val="lt1"/>
              </a:buClr>
              <a:buSzPct val="100000"/>
              <a:buFont typeface="Calibri"/>
              <a:buAutoNum type="arabicPeriod"/>
            </a:pPr>
            <a:r>
              <a:rPr lang="en" sz="1100">
                <a:latin typeface="Calibri"/>
                <a:ea typeface="Calibri"/>
                <a:cs typeface="Calibri"/>
                <a:sym typeface="Calibri"/>
              </a:rPr>
              <a:t>D</a:t>
            </a:r>
          </a:p>
          <a:p>
            <a:pPr marL="457200" lvl="0" indent="-298450" rtl="0">
              <a:lnSpc>
                <a:spcPct val="115000"/>
              </a:lnSpc>
              <a:spcBef>
                <a:spcPts val="0"/>
              </a:spcBef>
              <a:buClr>
                <a:schemeClr val="lt1"/>
              </a:buClr>
              <a:buSzPct val="100000"/>
              <a:buFont typeface="Calibri"/>
              <a:buAutoNum type="arabicPeriod"/>
            </a:pPr>
            <a:r>
              <a:rPr lang="en" sz="1100">
                <a:latin typeface="Calibri"/>
                <a:ea typeface="Calibri"/>
                <a:cs typeface="Calibri"/>
                <a:sym typeface="Calibri"/>
              </a:rPr>
              <a:t>T</a:t>
            </a:r>
          </a:p>
          <a:p>
            <a:pPr marL="457200" lvl="0" indent="-298450" rtl="0">
              <a:lnSpc>
                <a:spcPct val="115000"/>
              </a:lnSpc>
              <a:spcBef>
                <a:spcPts val="0"/>
              </a:spcBef>
              <a:spcAft>
                <a:spcPts val="1000"/>
              </a:spcAft>
              <a:buClr>
                <a:schemeClr val="lt1"/>
              </a:buClr>
              <a:buSzPct val="100000"/>
              <a:buFont typeface="Calibri"/>
              <a:buAutoNum type="arabicPeriod"/>
            </a:pPr>
            <a:r>
              <a:rPr lang="en" sz="1100">
                <a:latin typeface="Calibri"/>
                <a:ea typeface="Calibri"/>
                <a:cs typeface="Calibri"/>
                <a:sym typeface="Calibri"/>
              </a:rPr>
              <a:t>B</a:t>
            </a:r>
          </a:p>
          <a:p>
            <a:pPr marL="457200" lvl="0" indent="-298450" rtl="0">
              <a:lnSpc>
                <a:spcPct val="115000"/>
              </a:lnSpc>
              <a:spcBef>
                <a:spcPts val="0"/>
              </a:spcBef>
              <a:spcAft>
                <a:spcPts val="1000"/>
              </a:spcAft>
              <a:buClr>
                <a:schemeClr val="lt1"/>
              </a:buClr>
              <a:buSzPct val="100000"/>
              <a:buFont typeface="Calibri"/>
              <a:buAutoNum type="arabicPeriod"/>
            </a:pPr>
            <a:r>
              <a:rPr lang="en" sz="1100">
                <a:latin typeface="Calibri"/>
                <a:ea typeface="Calibri"/>
                <a:cs typeface="Calibri"/>
                <a:sym typeface="Calibri"/>
              </a:rPr>
              <a:t>A</a:t>
            </a:r>
          </a:p>
          <a:p>
            <a:pPr marL="457200" lvl="0" indent="-298450" rtl="0">
              <a:lnSpc>
                <a:spcPct val="115000"/>
              </a:lnSpc>
              <a:spcBef>
                <a:spcPts val="0"/>
              </a:spcBef>
              <a:spcAft>
                <a:spcPts val="1000"/>
              </a:spcAft>
              <a:buClr>
                <a:schemeClr val="lt1"/>
              </a:buClr>
              <a:buSzPct val="100000"/>
              <a:buFont typeface="Calibri"/>
              <a:buAutoNum type="arabicPeriod"/>
            </a:pPr>
            <a:r>
              <a:rPr lang="en" sz="1100">
                <a:latin typeface="Calibri"/>
                <a:ea typeface="Calibri"/>
                <a:cs typeface="Calibri"/>
                <a:sym typeface="Calibri"/>
              </a:rPr>
              <a:t>F</a:t>
            </a:r>
          </a:p>
          <a:p>
            <a:pPr marL="457200" lvl="0" indent="-298450" rtl="0">
              <a:lnSpc>
                <a:spcPct val="115000"/>
              </a:lnSpc>
              <a:spcBef>
                <a:spcPts val="0"/>
              </a:spcBef>
              <a:spcAft>
                <a:spcPts val="1000"/>
              </a:spcAft>
              <a:buClr>
                <a:schemeClr val="lt1"/>
              </a:buClr>
              <a:buSzPct val="100000"/>
              <a:buFont typeface="Calibri"/>
              <a:buAutoNum type="arabicPeriod"/>
            </a:pPr>
            <a:r>
              <a:rPr lang="en" sz="1100">
                <a:latin typeface="Calibri"/>
                <a:ea typeface="Calibri"/>
                <a:cs typeface="Calibri"/>
                <a:sym typeface="Calibri"/>
              </a:rPr>
              <a:t>C</a:t>
            </a:r>
          </a:p>
          <a:p>
            <a:pPr>
              <a:spcBef>
                <a:spcPts val="0"/>
              </a:spcBef>
              <a:buNone/>
            </a:pPr>
            <a:endParaRP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2"/>
        <p:cNvGrpSpPr/>
        <p:nvPr/>
      </p:nvGrpSpPr>
      <p:grpSpPr>
        <a:xfrm>
          <a:off x="0" y="0"/>
          <a:ext cx="0" cy="0"/>
          <a:chOff x="0" y="0"/>
          <a:chExt cx="0" cy="0"/>
        </a:xfrm>
      </p:grpSpPr>
      <p:sp>
        <p:nvSpPr>
          <p:cNvPr id="83" name="Shape 83"/>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Why do we forget?</a:t>
            </a:r>
          </a:p>
        </p:txBody>
      </p:sp>
      <p:sp>
        <p:nvSpPr>
          <p:cNvPr id="84" name="Shape 84"/>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a:spcBef>
                <a:spcPts val="0"/>
              </a:spcBef>
              <a:buNone/>
            </a:pPr>
            <a:r>
              <a:rPr lang="en"/>
              <a:t>We sometimes fail to encode info into our memory system, and memories will also fade after stored. People commonly will experience retrieval failure which is when old and new material compete for space causing inadequate retrieval.  </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Shape 89"/>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Vocab</a:t>
            </a:r>
          </a:p>
        </p:txBody>
      </p:sp>
      <p:sp>
        <p:nvSpPr>
          <p:cNvPr id="90" name="Shape 90"/>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marL="457200" lvl="0" indent="-342900" rtl="0">
              <a:spcBef>
                <a:spcPts val="0"/>
              </a:spcBef>
              <a:buClr>
                <a:schemeClr val="lt1"/>
              </a:buClr>
              <a:buSzPct val="90000"/>
              <a:buFont typeface="Trebuchet MS"/>
              <a:buChar char="❖"/>
            </a:pPr>
            <a:r>
              <a:rPr lang="en" sz="2000" b="1"/>
              <a:t>Mood-congruent Memory: </a:t>
            </a:r>
            <a:r>
              <a:rPr lang="en" sz="1800"/>
              <a:t>people usually recall experiences that are similar to their current mood, good or bad</a:t>
            </a:r>
          </a:p>
          <a:p>
            <a:pPr marL="457200" lvl="0" indent="-342900" rtl="0">
              <a:spcBef>
                <a:spcPts val="0"/>
              </a:spcBef>
              <a:buClr>
                <a:schemeClr val="lt1"/>
              </a:buClr>
              <a:buSzPct val="90000"/>
              <a:buFont typeface="Trebuchet MS"/>
              <a:buChar char="❖"/>
            </a:pPr>
            <a:r>
              <a:rPr lang="en" sz="2000" b="1"/>
              <a:t>Proactive Interference:</a:t>
            </a:r>
            <a:r>
              <a:rPr lang="en" sz="1800"/>
              <a:t> when previous learning disrupts recalling new information</a:t>
            </a:r>
          </a:p>
          <a:p>
            <a:pPr marL="457200" lvl="0" indent="-342900" rtl="0">
              <a:spcBef>
                <a:spcPts val="0"/>
              </a:spcBef>
              <a:buClr>
                <a:schemeClr val="lt1"/>
              </a:buClr>
              <a:buSzPct val="90000"/>
              <a:buFont typeface="Trebuchet MS"/>
              <a:buChar char="❖"/>
            </a:pPr>
            <a:r>
              <a:rPr lang="en" sz="2000" b="1"/>
              <a:t>Retroactive Interference:</a:t>
            </a:r>
            <a:r>
              <a:rPr lang="en" sz="1800"/>
              <a:t> when new learning disrupts recalling of old, already stored information</a:t>
            </a:r>
          </a:p>
          <a:p>
            <a:pPr marL="457200" lvl="0" indent="-342900" rtl="0">
              <a:spcBef>
                <a:spcPts val="0"/>
              </a:spcBef>
              <a:buClr>
                <a:schemeClr val="lt1"/>
              </a:buClr>
              <a:buSzPct val="90000"/>
              <a:buFont typeface="Trebuchet MS"/>
              <a:buChar char="❖"/>
            </a:pPr>
            <a:r>
              <a:rPr lang="en" sz="2000" b="1"/>
              <a:t>Repression</a:t>
            </a:r>
            <a:r>
              <a:rPr lang="en" sz="1800"/>
              <a:t>: a defense mechanism that removes thoughts, feelings, and memories that cause anxiety from consciousness (psychoanalytical theory)</a:t>
            </a:r>
          </a:p>
          <a:p>
            <a:pPr marL="457200" lvl="0" indent="-342900">
              <a:spcBef>
                <a:spcPts val="0"/>
              </a:spcBef>
              <a:buClr>
                <a:schemeClr val="lt1"/>
              </a:buClr>
              <a:buSzPct val="90000"/>
              <a:buFont typeface="Trebuchet MS"/>
              <a:buChar char="❖"/>
            </a:pPr>
            <a:r>
              <a:rPr lang="en" sz="2000" b="1"/>
              <a:t>Positive Transfer</a:t>
            </a:r>
            <a:r>
              <a:rPr lang="en" sz="1800"/>
              <a:t>: when old information helps us learn new information</a:t>
            </a: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rtl="0">
              <a:spcBef>
                <a:spcPts val="0"/>
              </a:spcBef>
              <a:buNone/>
            </a:pPr>
            <a:r>
              <a:rPr lang="en" sz="1600"/>
              <a:t>Why its necessary for us to forget</a:t>
            </a:r>
          </a:p>
          <a:p>
            <a:pPr marL="457200" lvl="0" indent="-330200" rtl="0">
              <a:spcBef>
                <a:spcPts val="0"/>
              </a:spcBef>
              <a:buClr>
                <a:schemeClr val="lt1"/>
              </a:buClr>
              <a:buSzPct val="100000"/>
              <a:buFont typeface="Trebuchet MS"/>
              <a:buChar char="➔"/>
            </a:pPr>
            <a:r>
              <a:rPr lang="en" sz="1600"/>
              <a:t>The Russian memory whiz S,from the first chapter, who could repeat  a string of numbers up to 70 digits, backwards and forwards, and from 15 years earlier. Although this seems amazing, not being able to forget this has dominated his consciousness.he has problems generalizing, evaluating, and organizing.</a:t>
            </a:r>
          </a:p>
          <a:p>
            <a:pPr rtl="0">
              <a:spcBef>
                <a:spcPts val="0"/>
              </a:spcBef>
              <a:buNone/>
            </a:pPr>
            <a:r>
              <a:rPr lang="en" sz="1600"/>
              <a:t>There are lots of different reasons why we forget. </a:t>
            </a:r>
          </a:p>
          <a:p>
            <a:pPr marL="457200" lvl="0" indent="-330200" rtl="0">
              <a:spcBef>
                <a:spcPts val="0"/>
              </a:spcBef>
              <a:buClr>
                <a:schemeClr val="lt1"/>
              </a:buClr>
              <a:buSzPct val="100000"/>
              <a:buFont typeface="Trebuchet MS"/>
              <a:buChar char="➔"/>
            </a:pPr>
            <a:r>
              <a:rPr lang="en" sz="1600"/>
              <a:t>On reason is an encoding failure, which is not encoding something into our brain. For example, with pennies. Most people can recall that the penny has Lincolns head, "In God We Trust", and the date, but not how they're placed on the penny. </a:t>
            </a:r>
          </a:p>
          <a:p>
            <a:pPr marL="457200" lvl="0" indent="-330200" rtl="0">
              <a:spcBef>
                <a:spcPts val="0"/>
              </a:spcBef>
              <a:buClr>
                <a:schemeClr val="lt1"/>
              </a:buClr>
              <a:buSzPct val="100000"/>
              <a:buFont typeface="Trebuchet MS"/>
              <a:buChar char="➔"/>
            </a:pPr>
            <a:r>
              <a:rPr lang="en" sz="1600"/>
              <a:t>There is also storage decay, which is like encoding your locker combo well into your brain, but forgetting it over the summer. </a:t>
            </a:r>
          </a:p>
          <a:p>
            <a:pPr marL="457200" lvl="0" indent="-330200" rtl="0">
              <a:spcBef>
                <a:spcPts val="0"/>
              </a:spcBef>
              <a:buClr>
                <a:schemeClr val="lt1"/>
              </a:buClr>
              <a:buSzPct val="100000"/>
              <a:buFont typeface="Trebuchet MS"/>
              <a:buChar char="➔"/>
            </a:pPr>
            <a:r>
              <a:rPr lang="en" sz="1600"/>
              <a:t>Finally there is retreat failure, which is like looking for a book in a library, but not having enough info to look it up or retrieve it. </a:t>
            </a:r>
          </a:p>
          <a:p>
            <a:pPr>
              <a:spcBef>
                <a:spcPts val="0"/>
              </a:spcBef>
              <a:buNone/>
            </a:pPr>
            <a:endParaRPr sz="1600"/>
          </a:p>
        </p:txBody>
      </p:sp>
      <p:sp>
        <p:nvSpPr>
          <p:cNvPr id="96" name="Shape 96"/>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lvl="0" rtl="0">
              <a:spcBef>
                <a:spcPts val="0"/>
              </a:spcBef>
              <a:buNone/>
            </a:pPr>
            <a:r>
              <a:rPr lang="en"/>
              <a:t>Examples </a:t>
            </a: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00"/>
        <p:cNvGrpSpPr/>
        <p:nvPr/>
      </p:nvGrpSpPr>
      <p:grpSpPr>
        <a:xfrm>
          <a:off x="0" y="0"/>
          <a:ext cx="0" cy="0"/>
          <a:chOff x="0" y="0"/>
          <a:chExt cx="0" cy="0"/>
        </a:xfrm>
      </p:grpSpPr>
      <p:sp>
        <p:nvSpPr>
          <p:cNvPr id="101" name="Shape 101"/>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Seven Sins of Memory</a:t>
            </a:r>
          </a:p>
        </p:txBody>
      </p:sp>
      <p:sp>
        <p:nvSpPr>
          <p:cNvPr id="102" name="Shape 102"/>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marL="457200" lvl="0" indent="-342900" rtl="0">
              <a:spcBef>
                <a:spcPts val="0"/>
              </a:spcBef>
              <a:buClr>
                <a:schemeClr val="lt1"/>
              </a:buClr>
              <a:buSzPct val="100000"/>
              <a:buFont typeface="Trebuchet MS"/>
              <a:buChar char="❖"/>
            </a:pPr>
            <a:r>
              <a:rPr lang="en" sz="1800"/>
              <a:t>Sins of Forgetting:</a:t>
            </a:r>
          </a:p>
          <a:p>
            <a:pPr marL="914400" lvl="1" indent="-317500" rtl="0">
              <a:spcBef>
                <a:spcPts val="0"/>
              </a:spcBef>
              <a:buClr>
                <a:schemeClr val="lt1"/>
              </a:buClr>
              <a:buSzPct val="100000"/>
              <a:buFont typeface="Trebuchet MS"/>
              <a:buChar char="➢"/>
            </a:pPr>
            <a:r>
              <a:rPr lang="en" sz="1400" b="1"/>
              <a:t>Absent-mindedness </a:t>
            </a:r>
            <a:r>
              <a:rPr lang="en" sz="1400"/>
              <a:t>(inattention to details)</a:t>
            </a:r>
          </a:p>
          <a:p>
            <a:pPr marL="914400" lvl="1" indent="-317500" rtl="0">
              <a:spcBef>
                <a:spcPts val="0"/>
              </a:spcBef>
              <a:buClr>
                <a:schemeClr val="lt1"/>
              </a:buClr>
              <a:buSzPct val="100000"/>
              <a:buFont typeface="Trebuchet MS"/>
              <a:buChar char="➢"/>
            </a:pPr>
            <a:r>
              <a:rPr lang="en" sz="1400" b="1"/>
              <a:t>Transience </a:t>
            </a:r>
            <a:r>
              <a:rPr lang="en" sz="1400"/>
              <a:t>(decaying of storage over time, fading of unused information)</a:t>
            </a:r>
          </a:p>
          <a:p>
            <a:pPr marL="914400" lvl="1" indent="-317500" rtl="0">
              <a:spcBef>
                <a:spcPts val="0"/>
              </a:spcBef>
              <a:buClr>
                <a:schemeClr val="lt1"/>
              </a:buClr>
              <a:buSzPct val="100000"/>
              <a:buFont typeface="Trebuchet MS"/>
              <a:buChar char="➢"/>
            </a:pPr>
            <a:r>
              <a:rPr lang="en" sz="1400" b="1"/>
              <a:t>Blocking</a:t>
            </a:r>
            <a:r>
              <a:rPr lang="en" sz="1400"/>
              <a:t> (inability to access stored information; when it’s on the “tip of your tongue”)</a:t>
            </a:r>
          </a:p>
          <a:p>
            <a:pPr marL="457200" lvl="0" indent="-342900" rtl="0">
              <a:spcBef>
                <a:spcPts val="0"/>
              </a:spcBef>
              <a:buClr>
                <a:schemeClr val="lt1"/>
              </a:buClr>
              <a:buSzPct val="100000"/>
              <a:buFont typeface="Trebuchet MS"/>
              <a:buChar char="❖"/>
            </a:pPr>
            <a:r>
              <a:rPr lang="en" sz="1800"/>
              <a:t>Sins of Distortion:</a:t>
            </a:r>
          </a:p>
          <a:p>
            <a:pPr marL="914400" lvl="1" indent="-317500" rtl="0">
              <a:spcBef>
                <a:spcPts val="0"/>
              </a:spcBef>
              <a:buClr>
                <a:schemeClr val="lt1"/>
              </a:buClr>
              <a:buSzPct val="100000"/>
              <a:buFont typeface="Trebuchet MS"/>
              <a:buChar char="➢"/>
            </a:pPr>
            <a:r>
              <a:rPr lang="en" sz="1400" b="1"/>
              <a:t>Misattribution </a:t>
            </a:r>
            <a:r>
              <a:rPr lang="en" sz="1400"/>
              <a:t>(confusing where the information came from)</a:t>
            </a:r>
          </a:p>
          <a:p>
            <a:pPr marL="914400" lvl="1" indent="-317500" rtl="0">
              <a:spcBef>
                <a:spcPts val="0"/>
              </a:spcBef>
              <a:buClr>
                <a:schemeClr val="lt1"/>
              </a:buClr>
              <a:buSzPct val="100000"/>
              <a:buFont typeface="Trebuchet MS"/>
              <a:buChar char="➢"/>
            </a:pPr>
            <a:r>
              <a:rPr lang="en" sz="1400" b="1"/>
              <a:t>Suggestibility </a:t>
            </a:r>
            <a:r>
              <a:rPr lang="en" sz="1400"/>
              <a:t>(misinformation that has lingering effects)</a:t>
            </a:r>
          </a:p>
          <a:p>
            <a:pPr marL="914400" lvl="1" indent="-317500" rtl="0">
              <a:spcBef>
                <a:spcPts val="0"/>
              </a:spcBef>
              <a:buClr>
                <a:schemeClr val="lt1"/>
              </a:buClr>
              <a:buSzPct val="100000"/>
              <a:buFont typeface="Trebuchet MS"/>
              <a:buChar char="➢"/>
            </a:pPr>
            <a:r>
              <a:rPr lang="en" sz="1400" b="1"/>
              <a:t>Bias</a:t>
            </a:r>
            <a:r>
              <a:rPr lang="en" sz="1400"/>
              <a:t> (current feelings that effect your recalled initial feelings)</a:t>
            </a:r>
          </a:p>
          <a:p>
            <a:pPr marL="457200" lvl="0" indent="-342900" rtl="0">
              <a:spcBef>
                <a:spcPts val="0"/>
              </a:spcBef>
              <a:buClr>
                <a:schemeClr val="lt1"/>
              </a:buClr>
              <a:buSzPct val="100000"/>
              <a:buFont typeface="Trebuchet MS"/>
              <a:buChar char="❖"/>
            </a:pPr>
            <a:r>
              <a:rPr lang="en" sz="1800"/>
              <a:t>Sin of Intrusion:</a:t>
            </a:r>
          </a:p>
          <a:p>
            <a:pPr marL="914400" lvl="1" indent="-317500">
              <a:spcBef>
                <a:spcPts val="0"/>
              </a:spcBef>
              <a:buClr>
                <a:schemeClr val="lt1"/>
              </a:buClr>
              <a:buSzPct val="100000"/>
              <a:buFont typeface="Trebuchet MS"/>
              <a:buChar char="➢"/>
            </a:pPr>
            <a:r>
              <a:rPr lang="en" sz="1400" b="1"/>
              <a:t>Persistence </a:t>
            </a:r>
            <a:r>
              <a:rPr lang="en" sz="1400"/>
              <a:t>(being haunted of unwanted memories you wish you could forget, usually trauma or assault)</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Shape 107"/>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Anecdotes</a:t>
            </a:r>
          </a:p>
        </p:txBody>
      </p:sp>
      <p:sp>
        <p:nvSpPr>
          <p:cNvPr id="108" name="Shape 108"/>
          <p:cNvSpPr txBox="1">
            <a:spLocks noGrp="1"/>
          </p:cNvSpPr>
          <p:nvPr>
            <p:ph type="body" idx="1"/>
          </p:nvPr>
        </p:nvSpPr>
        <p:spPr>
          <a:xfrm>
            <a:off x="457200" y="921800"/>
            <a:ext cx="8229600" cy="4141499"/>
          </a:xfrm>
          <a:prstGeom prst="rect">
            <a:avLst/>
          </a:prstGeom>
        </p:spPr>
        <p:txBody>
          <a:bodyPr lIns="91425" tIns="91425" rIns="91425" bIns="91425" anchor="t" anchorCtr="0">
            <a:noAutofit/>
          </a:bodyPr>
          <a:lstStyle/>
          <a:p>
            <a:pPr marL="457200" lvl="0" indent="-381000" rtl="0">
              <a:spcBef>
                <a:spcPts val="0"/>
              </a:spcBef>
              <a:buClr>
                <a:schemeClr val="lt1"/>
              </a:buClr>
              <a:buSzPct val="100000"/>
              <a:buFont typeface="Trebuchet MS"/>
              <a:buAutoNum type="romanUcPeriod"/>
            </a:pPr>
            <a:r>
              <a:rPr lang="en" sz="2400" b="1"/>
              <a:t>Absent Mindedness</a:t>
            </a:r>
            <a:r>
              <a:rPr lang="en" sz="2400"/>
              <a:t>-</a:t>
            </a:r>
          </a:p>
          <a:p>
            <a:pPr marL="914400" lvl="1" indent="-342900" rtl="0">
              <a:spcBef>
                <a:spcPts val="0"/>
              </a:spcBef>
              <a:buClr>
                <a:schemeClr val="lt1"/>
              </a:buClr>
              <a:buSzPct val="100000"/>
              <a:buFont typeface="Trebuchet MS"/>
              <a:buAutoNum type="alphaUcPeriod"/>
            </a:pPr>
            <a:r>
              <a:rPr lang="en" sz="1800"/>
              <a:t>The famous Cellist Yo-Yo Ma forgot his 266 year-old, $2.5 million cello in a New York taxi</a:t>
            </a:r>
          </a:p>
          <a:p>
            <a:pPr marL="914400" lvl="1" indent="-342900" rtl="0">
              <a:spcBef>
                <a:spcPts val="0"/>
              </a:spcBef>
              <a:buClr>
                <a:schemeClr val="lt1"/>
              </a:buClr>
              <a:buSzPct val="100000"/>
              <a:buFont typeface="Trebuchet MS"/>
              <a:buAutoNum type="alphaUcPeriod"/>
            </a:pPr>
            <a:r>
              <a:rPr lang="en" sz="1800"/>
              <a:t>Losing your phone because you set it down while your mind </a:t>
            </a:r>
            <a:r>
              <a:rPr lang="en" sz="2000"/>
              <a:t>was elsewhere and not concentrated on placing it down</a:t>
            </a:r>
          </a:p>
          <a:p>
            <a:pPr marL="457200" lvl="0" indent="-393700" rtl="0">
              <a:spcBef>
                <a:spcPts val="0"/>
              </a:spcBef>
              <a:buClr>
                <a:schemeClr val="lt1"/>
              </a:buClr>
              <a:buSzPct val="108333"/>
              <a:buFont typeface="Trebuchet MS"/>
              <a:buAutoNum type="romanUcPeriod"/>
            </a:pPr>
            <a:r>
              <a:rPr lang="en" sz="2400" b="1"/>
              <a:t>Transience</a:t>
            </a:r>
            <a:r>
              <a:rPr lang="en" sz="2600"/>
              <a:t>-</a:t>
            </a:r>
          </a:p>
          <a:p>
            <a:pPr marL="914400" lvl="1" indent="-342900" rtl="0">
              <a:spcBef>
                <a:spcPts val="0"/>
              </a:spcBef>
              <a:buClr>
                <a:schemeClr val="lt1"/>
              </a:buClr>
              <a:buSzPct val="100000"/>
              <a:buFont typeface="Trebuchet MS"/>
              <a:buAutoNum type="alphaUcPeriod"/>
            </a:pPr>
            <a:r>
              <a:rPr lang="en" sz="1800"/>
              <a:t>Forgetting an old phone number after use</a:t>
            </a:r>
          </a:p>
          <a:p>
            <a:pPr marL="457200" lvl="0" indent="-393700" rtl="0">
              <a:spcBef>
                <a:spcPts val="0"/>
              </a:spcBef>
              <a:buClr>
                <a:schemeClr val="lt1"/>
              </a:buClr>
              <a:buSzPct val="108333"/>
              <a:buFont typeface="Trebuchet MS"/>
              <a:buAutoNum type="romanUcPeriod"/>
            </a:pPr>
            <a:r>
              <a:rPr lang="en" sz="2400" b="1"/>
              <a:t>Blocking</a:t>
            </a:r>
            <a:r>
              <a:rPr lang="en" sz="2400"/>
              <a:t>-</a:t>
            </a:r>
            <a:r>
              <a:rPr lang="en" sz="2600"/>
              <a:t> </a:t>
            </a:r>
          </a:p>
          <a:p>
            <a:pPr marL="914400" lvl="1" indent="-342900" rtl="0">
              <a:spcBef>
                <a:spcPts val="0"/>
              </a:spcBef>
              <a:buClr>
                <a:schemeClr val="lt1"/>
              </a:buClr>
              <a:buSzPct val="100000"/>
              <a:buFont typeface="Trebuchet MS"/>
              <a:buAutoNum type="alphaUcPeriod"/>
            </a:pPr>
            <a:r>
              <a:rPr lang="en" sz="1800"/>
              <a:t>Inability to recall a song name</a:t>
            </a:r>
          </a:p>
          <a:p>
            <a:pPr marL="457200" lvl="0" indent="-381000" rtl="0">
              <a:spcBef>
                <a:spcPts val="0"/>
              </a:spcBef>
              <a:buClr>
                <a:schemeClr val="lt1"/>
              </a:buClr>
              <a:buSzPct val="100000"/>
              <a:buFont typeface="Trebuchet MS"/>
              <a:buAutoNum type="romanUcPeriod"/>
            </a:pPr>
            <a:r>
              <a:rPr lang="en" sz="2400"/>
              <a:t>Forgetting Curve-</a:t>
            </a:r>
          </a:p>
          <a:p>
            <a:pPr marL="914400" lvl="1" indent="-342900" rtl="0">
              <a:spcBef>
                <a:spcPts val="0"/>
              </a:spcBef>
              <a:buClr>
                <a:schemeClr val="lt1"/>
              </a:buClr>
              <a:buSzPct val="100000"/>
              <a:buFont typeface="Trebuchet MS"/>
              <a:buAutoNum type="alphaUcPeriod"/>
            </a:pPr>
            <a:r>
              <a:rPr lang="en" sz="1800"/>
              <a:t>Students could recall little info about the Spanish they learned 3 years ago but the info they remembered could be remembered 25 years later</a:t>
            </a:r>
          </a:p>
          <a:p>
            <a:pPr marL="457200" lvl="0" indent="0" rtl="0">
              <a:spcBef>
                <a:spcPts val="0"/>
              </a:spcBef>
              <a:buNone/>
            </a:pPr>
            <a:endParaRPr sz="1800"/>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Shape 113"/>
          <p:cNvSpPr txBox="1">
            <a:spLocks noGrp="1"/>
          </p:cNvSpPr>
          <p:nvPr>
            <p:ph type="title"/>
          </p:nvPr>
        </p:nvSpPr>
        <p:spPr>
          <a:xfrm>
            <a:off x="457200" y="342753"/>
            <a:ext cx="8229600" cy="857400"/>
          </a:xfrm>
          <a:prstGeom prst="rect">
            <a:avLst/>
          </a:prstGeom>
        </p:spPr>
        <p:txBody>
          <a:bodyPr lIns="91425" tIns="91425" rIns="91425" bIns="91425" anchor="b" anchorCtr="0">
            <a:noAutofit/>
          </a:bodyPr>
          <a:lstStyle/>
          <a:p>
            <a:pPr rtl="0">
              <a:spcBef>
                <a:spcPts val="0"/>
              </a:spcBef>
              <a:buNone/>
            </a:pPr>
            <a:r>
              <a:rPr lang="en"/>
              <a:t>Anecdote- </a:t>
            </a:r>
          </a:p>
          <a:p>
            <a:pPr>
              <a:spcBef>
                <a:spcPts val="0"/>
              </a:spcBef>
              <a:buNone/>
            </a:pPr>
            <a:r>
              <a:rPr lang="en"/>
              <a:t>The Woman who Can’t Forget</a:t>
            </a:r>
          </a:p>
        </p:txBody>
      </p:sp>
      <p:sp>
        <p:nvSpPr>
          <p:cNvPr id="114" name="Shape 114"/>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marL="457200" lvl="0" indent="-381000">
              <a:spcBef>
                <a:spcPts val="0"/>
              </a:spcBef>
              <a:buClr>
                <a:schemeClr val="lt1"/>
              </a:buClr>
              <a:buSzPct val="100000"/>
              <a:buFont typeface="Trebuchet MS"/>
              <a:buAutoNum type="arabicParenR"/>
            </a:pPr>
            <a:r>
              <a:rPr lang="en" sz="2400"/>
              <a:t>Jill Price, a woman studied and verified by the University of California to have an extreme memory. Jill has the ability to recall every detail and fact of her life since she was the age of 14. Whenever seeing past dates, Jill can recall just about everything that happened that day. She expresses that her unusual ability is not helpful, but “nonstop and totally exhausting”.</a:t>
            </a: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18"/>
        <p:cNvGrpSpPr/>
        <p:nvPr/>
      </p:nvGrpSpPr>
      <p:grpSpPr>
        <a:xfrm>
          <a:off x="0" y="0"/>
          <a:ext cx="0" cy="0"/>
          <a:chOff x="0" y="0"/>
          <a:chExt cx="0" cy="0"/>
        </a:xfrm>
      </p:grpSpPr>
      <p:sp>
        <p:nvSpPr>
          <p:cNvPr id="119" name="Shape 119"/>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Review Quiz</a:t>
            </a:r>
          </a:p>
        </p:txBody>
      </p:sp>
      <p:sp>
        <p:nvSpPr>
          <p:cNvPr id="120" name="Shape 120"/>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lvl="0" rtl="0">
              <a:spcBef>
                <a:spcPts val="0"/>
              </a:spcBef>
              <a:buClr>
                <a:schemeClr val="dk1"/>
              </a:buClr>
              <a:buSzPct val="100000"/>
              <a:buFont typeface="Arial"/>
              <a:buNone/>
            </a:pPr>
            <a:r>
              <a:rPr lang="en" sz="1100">
                <a:latin typeface="Arial"/>
                <a:ea typeface="Arial"/>
                <a:cs typeface="Arial"/>
                <a:sym typeface="Arial"/>
              </a:rPr>
              <a:t>1.</a:t>
            </a:r>
            <a:r>
              <a:rPr lang="en" sz="700">
                <a:latin typeface="Arial"/>
                <a:ea typeface="Arial"/>
                <a:cs typeface="Arial"/>
                <a:sym typeface="Arial"/>
              </a:rPr>
              <a:t>       </a:t>
            </a:r>
            <a:r>
              <a:rPr lang="en" sz="1100">
                <a:latin typeface="Arial"/>
                <a:ea typeface="Arial"/>
                <a:cs typeface="Arial"/>
                <a:sym typeface="Arial"/>
              </a:rPr>
              <a:t>Who was the memory researcher who established the seven sins of memory?</a:t>
            </a:r>
          </a:p>
          <a:p>
            <a:pPr lvl="0" rtl="0">
              <a:spcBef>
                <a:spcPts val="0"/>
              </a:spcBef>
              <a:buClr>
                <a:schemeClr val="dk1"/>
              </a:buClr>
              <a:buSzPct val="100000"/>
              <a:buFont typeface="Arial"/>
              <a:buNone/>
            </a:pPr>
            <a:r>
              <a:rPr lang="en" sz="1100">
                <a:latin typeface="Arial"/>
                <a:ea typeface="Arial"/>
                <a:cs typeface="Arial"/>
                <a:sym typeface="Arial"/>
              </a:rPr>
              <a:t>A)</a:t>
            </a:r>
            <a:r>
              <a:rPr lang="en" sz="700">
                <a:latin typeface="Arial"/>
                <a:ea typeface="Arial"/>
                <a:cs typeface="Arial"/>
                <a:sym typeface="Arial"/>
              </a:rPr>
              <a:t>     </a:t>
            </a:r>
            <a:r>
              <a:rPr lang="en" sz="1100">
                <a:latin typeface="Arial"/>
                <a:ea typeface="Arial"/>
                <a:cs typeface="Arial"/>
                <a:sym typeface="Arial"/>
              </a:rPr>
              <a:t>B. F. Skinner</a:t>
            </a:r>
          </a:p>
          <a:p>
            <a:pPr lvl="0" rtl="0">
              <a:spcBef>
                <a:spcPts val="0"/>
              </a:spcBef>
              <a:buClr>
                <a:schemeClr val="dk1"/>
              </a:buClr>
              <a:buSzPct val="100000"/>
              <a:buFont typeface="Arial"/>
              <a:buNone/>
            </a:pPr>
            <a:r>
              <a:rPr lang="en" sz="1100">
                <a:latin typeface="Arial"/>
                <a:ea typeface="Arial"/>
                <a:cs typeface="Arial"/>
                <a:sym typeface="Arial"/>
              </a:rPr>
              <a:t>B)</a:t>
            </a:r>
            <a:r>
              <a:rPr lang="en" sz="700">
                <a:latin typeface="Arial"/>
                <a:ea typeface="Arial"/>
                <a:cs typeface="Arial"/>
                <a:sym typeface="Arial"/>
              </a:rPr>
              <a:t>      </a:t>
            </a:r>
            <a:r>
              <a:rPr lang="en" sz="1100">
                <a:latin typeface="Arial"/>
                <a:ea typeface="Arial"/>
                <a:cs typeface="Arial"/>
                <a:sym typeface="Arial"/>
              </a:rPr>
              <a:t>Daniel Schacter             	</a:t>
            </a:r>
          </a:p>
          <a:p>
            <a:pPr lvl="0" rtl="0">
              <a:spcBef>
                <a:spcPts val="0"/>
              </a:spcBef>
              <a:buClr>
                <a:schemeClr val="dk1"/>
              </a:buClr>
              <a:buSzPct val="100000"/>
              <a:buFont typeface="Arial"/>
              <a:buNone/>
            </a:pPr>
            <a:r>
              <a:rPr lang="en" sz="1100">
                <a:latin typeface="Arial"/>
                <a:ea typeface="Arial"/>
                <a:cs typeface="Arial"/>
                <a:sym typeface="Arial"/>
              </a:rPr>
              <a:t>C)</a:t>
            </a:r>
            <a:r>
              <a:rPr lang="en" sz="700">
                <a:latin typeface="Arial"/>
                <a:ea typeface="Arial"/>
                <a:cs typeface="Arial"/>
                <a:sym typeface="Arial"/>
              </a:rPr>
              <a:t>      </a:t>
            </a:r>
            <a:r>
              <a:rPr lang="en" sz="1100">
                <a:latin typeface="Arial"/>
                <a:ea typeface="Arial"/>
                <a:cs typeface="Arial"/>
                <a:sym typeface="Arial"/>
              </a:rPr>
              <a:t>Hermann Ebbinghaus 	</a:t>
            </a:r>
          </a:p>
          <a:p>
            <a:pPr lvl="0" rtl="0">
              <a:spcBef>
                <a:spcPts val="0"/>
              </a:spcBef>
              <a:buClr>
                <a:schemeClr val="dk1"/>
              </a:buClr>
              <a:buSzPct val="100000"/>
              <a:buFont typeface="Arial"/>
              <a:buNone/>
            </a:pPr>
            <a:r>
              <a:rPr lang="en" sz="1100">
                <a:latin typeface="Arial"/>
                <a:ea typeface="Arial"/>
                <a:cs typeface="Arial"/>
                <a:sym typeface="Arial"/>
              </a:rPr>
              <a:t>D)</a:t>
            </a:r>
            <a:r>
              <a:rPr lang="en" sz="700">
                <a:latin typeface="Arial"/>
                <a:ea typeface="Arial"/>
                <a:cs typeface="Arial"/>
                <a:sym typeface="Arial"/>
              </a:rPr>
              <a:t>     </a:t>
            </a:r>
            <a:r>
              <a:rPr lang="en" sz="1100">
                <a:latin typeface="Arial"/>
                <a:ea typeface="Arial"/>
                <a:cs typeface="Arial"/>
                <a:sym typeface="Arial"/>
              </a:rPr>
              <a:t>Sigmund Freud</a:t>
            </a:r>
          </a:p>
          <a:p>
            <a:pPr lvl="0" rtl="0">
              <a:spcBef>
                <a:spcPts val="0"/>
              </a:spcBef>
              <a:buClr>
                <a:schemeClr val="dk1"/>
              </a:buClr>
              <a:buSzPct val="100000"/>
              <a:buFont typeface="Arial"/>
              <a:buNone/>
            </a:pPr>
            <a:r>
              <a:rPr lang="en" sz="1100">
                <a:latin typeface="Arial"/>
                <a:ea typeface="Arial"/>
                <a:cs typeface="Arial"/>
                <a:sym typeface="Arial"/>
              </a:rPr>
              <a:t> </a:t>
            </a:r>
          </a:p>
          <a:p>
            <a:pPr lvl="0" rtl="0">
              <a:spcBef>
                <a:spcPts val="0"/>
              </a:spcBef>
              <a:buClr>
                <a:schemeClr val="dk1"/>
              </a:buClr>
              <a:buSzPct val="100000"/>
              <a:buFont typeface="Arial"/>
              <a:buNone/>
            </a:pPr>
            <a:r>
              <a:rPr lang="en" sz="1100">
                <a:latin typeface="Arial"/>
                <a:ea typeface="Arial"/>
                <a:cs typeface="Arial"/>
                <a:sym typeface="Arial"/>
              </a:rPr>
              <a:t>2.</a:t>
            </a:r>
            <a:r>
              <a:rPr lang="en" sz="700">
                <a:latin typeface="Arial"/>
                <a:ea typeface="Arial"/>
                <a:cs typeface="Arial"/>
                <a:sym typeface="Arial"/>
              </a:rPr>
              <a:t>       </a:t>
            </a:r>
            <a:r>
              <a:rPr lang="en" sz="1100">
                <a:latin typeface="Arial"/>
                <a:ea typeface="Arial"/>
                <a:cs typeface="Arial"/>
                <a:sym typeface="Arial"/>
              </a:rPr>
              <a:t>What are the three sins of forgetting?</a:t>
            </a:r>
          </a:p>
          <a:p>
            <a:pPr lvl="0" rtl="0">
              <a:spcBef>
                <a:spcPts val="0"/>
              </a:spcBef>
              <a:buClr>
                <a:schemeClr val="dk1"/>
              </a:buClr>
              <a:buSzPct val="100000"/>
              <a:buFont typeface="Arial"/>
              <a:buNone/>
            </a:pPr>
            <a:r>
              <a:rPr lang="en" sz="1100">
                <a:latin typeface="Arial"/>
                <a:ea typeface="Arial"/>
                <a:cs typeface="Arial"/>
                <a:sym typeface="Arial"/>
              </a:rPr>
              <a:t>A)</a:t>
            </a:r>
            <a:r>
              <a:rPr lang="en" sz="700">
                <a:latin typeface="Arial"/>
                <a:ea typeface="Arial"/>
                <a:cs typeface="Arial"/>
                <a:sym typeface="Arial"/>
              </a:rPr>
              <a:t>     </a:t>
            </a:r>
            <a:r>
              <a:rPr lang="en" sz="1100">
                <a:latin typeface="Arial"/>
                <a:ea typeface="Arial"/>
                <a:cs typeface="Arial"/>
                <a:sym typeface="Arial"/>
              </a:rPr>
              <a:t>Persistence, Misattribution and Bias</a:t>
            </a:r>
          </a:p>
          <a:p>
            <a:pPr lvl="0" rtl="0">
              <a:spcBef>
                <a:spcPts val="0"/>
              </a:spcBef>
              <a:buClr>
                <a:schemeClr val="dk1"/>
              </a:buClr>
              <a:buSzPct val="100000"/>
              <a:buFont typeface="Arial"/>
              <a:buNone/>
            </a:pPr>
            <a:r>
              <a:rPr lang="en" sz="1100">
                <a:latin typeface="Arial"/>
                <a:ea typeface="Arial"/>
                <a:cs typeface="Arial"/>
                <a:sym typeface="Arial"/>
              </a:rPr>
              <a:t>B)</a:t>
            </a:r>
            <a:r>
              <a:rPr lang="en" sz="700">
                <a:latin typeface="Arial"/>
                <a:ea typeface="Arial"/>
                <a:cs typeface="Arial"/>
                <a:sym typeface="Arial"/>
              </a:rPr>
              <a:t>      </a:t>
            </a:r>
            <a:r>
              <a:rPr lang="en" sz="1100">
                <a:latin typeface="Arial"/>
                <a:ea typeface="Arial"/>
                <a:cs typeface="Arial"/>
                <a:sym typeface="Arial"/>
              </a:rPr>
              <a:t>Blocking, Persistence, and Transience</a:t>
            </a:r>
          </a:p>
          <a:p>
            <a:pPr lvl="0" rtl="0">
              <a:spcBef>
                <a:spcPts val="0"/>
              </a:spcBef>
              <a:buClr>
                <a:schemeClr val="dk1"/>
              </a:buClr>
              <a:buSzPct val="100000"/>
              <a:buFont typeface="Arial"/>
              <a:buNone/>
            </a:pPr>
            <a:r>
              <a:rPr lang="en" sz="1100">
                <a:latin typeface="Arial"/>
                <a:ea typeface="Arial"/>
                <a:cs typeface="Arial"/>
                <a:sym typeface="Arial"/>
              </a:rPr>
              <a:t>C)</a:t>
            </a:r>
            <a:r>
              <a:rPr lang="en" sz="700">
                <a:latin typeface="Arial"/>
                <a:ea typeface="Arial"/>
                <a:cs typeface="Arial"/>
                <a:sym typeface="Arial"/>
              </a:rPr>
              <a:t>      </a:t>
            </a:r>
            <a:r>
              <a:rPr lang="en" sz="1100">
                <a:latin typeface="Arial"/>
                <a:ea typeface="Arial"/>
                <a:cs typeface="Arial"/>
                <a:sym typeface="Arial"/>
              </a:rPr>
              <a:t>Absent-Mindedness, Blocking and Transience</a:t>
            </a:r>
          </a:p>
          <a:p>
            <a:pPr lvl="0" rtl="0">
              <a:spcBef>
                <a:spcPts val="0"/>
              </a:spcBef>
              <a:buClr>
                <a:schemeClr val="dk1"/>
              </a:buClr>
              <a:buSzPct val="100000"/>
              <a:buFont typeface="Arial"/>
              <a:buNone/>
            </a:pPr>
            <a:r>
              <a:rPr lang="en" sz="1100">
                <a:latin typeface="Arial"/>
                <a:ea typeface="Arial"/>
                <a:cs typeface="Arial"/>
                <a:sym typeface="Arial"/>
              </a:rPr>
              <a:t>D)</a:t>
            </a:r>
            <a:r>
              <a:rPr lang="en" sz="700">
                <a:latin typeface="Arial"/>
                <a:ea typeface="Arial"/>
                <a:cs typeface="Arial"/>
                <a:sym typeface="Arial"/>
              </a:rPr>
              <a:t>     </a:t>
            </a:r>
            <a:r>
              <a:rPr lang="en" sz="1100">
                <a:latin typeface="Arial"/>
                <a:ea typeface="Arial"/>
                <a:cs typeface="Arial"/>
                <a:sym typeface="Arial"/>
              </a:rPr>
              <a:t>Absent-Mindedness, Misattribution and Suggestibility</a:t>
            </a:r>
          </a:p>
          <a:p>
            <a:pPr lvl="0" rtl="0">
              <a:spcBef>
                <a:spcPts val="0"/>
              </a:spcBef>
              <a:buClr>
                <a:schemeClr val="dk1"/>
              </a:buClr>
              <a:buSzPct val="100000"/>
              <a:buFont typeface="Arial"/>
              <a:buNone/>
            </a:pPr>
            <a:r>
              <a:rPr lang="en" sz="1100">
                <a:latin typeface="Arial"/>
                <a:ea typeface="Arial"/>
                <a:cs typeface="Arial"/>
                <a:sym typeface="Arial"/>
              </a:rPr>
              <a:t> </a:t>
            </a:r>
          </a:p>
          <a:p>
            <a:pPr lvl="0" rtl="0">
              <a:spcBef>
                <a:spcPts val="0"/>
              </a:spcBef>
              <a:buClr>
                <a:schemeClr val="dk1"/>
              </a:buClr>
              <a:buSzPct val="100000"/>
              <a:buFont typeface="Arial"/>
              <a:buNone/>
            </a:pPr>
            <a:r>
              <a:rPr lang="en" sz="1100">
                <a:latin typeface="Arial"/>
                <a:ea typeface="Arial"/>
                <a:cs typeface="Arial"/>
                <a:sym typeface="Arial"/>
              </a:rPr>
              <a:t>3.</a:t>
            </a:r>
            <a:r>
              <a:rPr lang="en" sz="700">
                <a:latin typeface="Arial"/>
                <a:ea typeface="Arial"/>
                <a:cs typeface="Arial"/>
                <a:sym typeface="Arial"/>
              </a:rPr>
              <a:t>       </a:t>
            </a:r>
            <a:r>
              <a:rPr lang="en" sz="1100">
                <a:latin typeface="Arial"/>
                <a:ea typeface="Arial"/>
                <a:cs typeface="Arial"/>
                <a:sym typeface="Arial"/>
              </a:rPr>
              <a:t>True or False</a:t>
            </a:r>
          </a:p>
          <a:p>
            <a:pPr lvl="0" rtl="0">
              <a:spcBef>
                <a:spcPts val="0"/>
              </a:spcBef>
              <a:buClr>
                <a:schemeClr val="dk1"/>
              </a:buClr>
              <a:buSzPct val="100000"/>
              <a:buFont typeface="Arial"/>
              <a:buNone/>
            </a:pPr>
            <a:r>
              <a:rPr lang="en" sz="1100">
                <a:latin typeface="Arial"/>
                <a:ea typeface="Arial"/>
                <a:cs typeface="Arial"/>
                <a:sym typeface="Arial"/>
              </a:rPr>
              <a:t>Transience is unwanted memories.</a:t>
            </a:r>
          </a:p>
          <a:p>
            <a:pPr>
              <a:spcBef>
                <a:spcPts val="0"/>
              </a:spcBef>
              <a:buNone/>
            </a:pPr>
            <a:endParaRPr/>
          </a:p>
        </p:txBody>
      </p:sp>
    </p:spTree>
  </p:cSld>
  <p:clrMapOvr>
    <a:masterClrMapping/>
  </p:clrMapOvr>
  <p:transition spd="slow">
    <p:cut/>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24"/>
        <p:cNvGrpSpPr/>
        <p:nvPr/>
      </p:nvGrpSpPr>
      <p:grpSpPr>
        <a:xfrm>
          <a:off x="0" y="0"/>
          <a:ext cx="0" cy="0"/>
          <a:chOff x="0" y="0"/>
          <a:chExt cx="0" cy="0"/>
        </a:xfrm>
      </p:grpSpPr>
      <p:sp>
        <p:nvSpPr>
          <p:cNvPr id="125" name="Shape 125"/>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Review Quiz</a:t>
            </a:r>
          </a:p>
        </p:txBody>
      </p:sp>
      <p:sp>
        <p:nvSpPr>
          <p:cNvPr id="126" name="Shape 126"/>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lvl="0" rtl="0">
              <a:spcBef>
                <a:spcPts val="0"/>
              </a:spcBef>
              <a:buNone/>
            </a:pPr>
            <a:r>
              <a:rPr lang="en" sz="1100">
                <a:latin typeface="Arial"/>
                <a:ea typeface="Arial"/>
                <a:cs typeface="Arial"/>
                <a:sym typeface="Arial"/>
              </a:rPr>
              <a:t>4.</a:t>
            </a:r>
            <a:r>
              <a:rPr lang="en" sz="700">
                <a:latin typeface="Arial"/>
                <a:ea typeface="Arial"/>
                <a:cs typeface="Arial"/>
                <a:sym typeface="Arial"/>
              </a:rPr>
              <a:t>       </a:t>
            </a:r>
            <a:r>
              <a:rPr lang="en" sz="1100">
                <a:latin typeface="Arial"/>
                <a:ea typeface="Arial"/>
                <a:cs typeface="Arial"/>
                <a:sym typeface="Arial"/>
              </a:rPr>
              <a:t>We sometimes fail to ______ information into our memory system.</a:t>
            </a:r>
          </a:p>
          <a:p>
            <a:pPr lvl="0" rtl="0">
              <a:spcBef>
                <a:spcPts val="0"/>
              </a:spcBef>
              <a:buNone/>
            </a:pPr>
            <a:r>
              <a:rPr lang="en" sz="1100">
                <a:latin typeface="Arial"/>
                <a:ea typeface="Arial"/>
                <a:cs typeface="Arial"/>
                <a:sym typeface="Arial"/>
              </a:rPr>
              <a:t>A)</a:t>
            </a:r>
            <a:r>
              <a:rPr lang="en" sz="700">
                <a:latin typeface="Arial"/>
                <a:ea typeface="Arial"/>
                <a:cs typeface="Arial"/>
                <a:sym typeface="Arial"/>
              </a:rPr>
              <a:t>     </a:t>
            </a:r>
            <a:r>
              <a:rPr lang="en" sz="1100">
                <a:latin typeface="Arial"/>
                <a:ea typeface="Arial"/>
                <a:cs typeface="Arial"/>
                <a:sym typeface="Arial"/>
              </a:rPr>
              <a:t>Encode</a:t>
            </a:r>
          </a:p>
          <a:p>
            <a:pPr lvl="0" rtl="0">
              <a:spcBef>
                <a:spcPts val="0"/>
              </a:spcBef>
              <a:buNone/>
            </a:pPr>
            <a:r>
              <a:rPr lang="en" sz="1100">
                <a:latin typeface="Arial"/>
                <a:ea typeface="Arial"/>
                <a:cs typeface="Arial"/>
                <a:sym typeface="Arial"/>
              </a:rPr>
              <a:t>B)</a:t>
            </a:r>
            <a:r>
              <a:rPr lang="en" sz="700">
                <a:latin typeface="Arial"/>
                <a:ea typeface="Arial"/>
                <a:cs typeface="Arial"/>
                <a:sym typeface="Arial"/>
              </a:rPr>
              <a:t>      </a:t>
            </a:r>
            <a:r>
              <a:rPr lang="en" sz="1100">
                <a:latin typeface="Arial"/>
                <a:ea typeface="Arial"/>
                <a:cs typeface="Arial"/>
                <a:sym typeface="Arial"/>
              </a:rPr>
              <a:t>Remember</a:t>
            </a:r>
          </a:p>
          <a:p>
            <a:pPr lvl="0" rtl="0">
              <a:spcBef>
                <a:spcPts val="0"/>
              </a:spcBef>
              <a:buNone/>
            </a:pPr>
            <a:r>
              <a:rPr lang="en" sz="1100">
                <a:latin typeface="Arial"/>
                <a:ea typeface="Arial"/>
                <a:cs typeface="Arial"/>
                <a:sym typeface="Arial"/>
              </a:rPr>
              <a:t>C)</a:t>
            </a:r>
            <a:r>
              <a:rPr lang="en" sz="700">
                <a:latin typeface="Arial"/>
                <a:ea typeface="Arial"/>
                <a:cs typeface="Arial"/>
                <a:sym typeface="Arial"/>
              </a:rPr>
              <a:t>      </a:t>
            </a:r>
            <a:r>
              <a:rPr lang="en" sz="1100">
                <a:latin typeface="Arial"/>
                <a:ea typeface="Arial"/>
                <a:cs typeface="Arial"/>
                <a:sym typeface="Arial"/>
              </a:rPr>
              <a:t>Retrieve</a:t>
            </a:r>
          </a:p>
          <a:p>
            <a:pPr lvl="0" rtl="0">
              <a:spcBef>
                <a:spcPts val="0"/>
              </a:spcBef>
              <a:buNone/>
            </a:pPr>
            <a:r>
              <a:rPr lang="en" sz="1100">
                <a:latin typeface="Arial"/>
                <a:ea typeface="Arial"/>
                <a:cs typeface="Arial"/>
                <a:sym typeface="Arial"/>
              </a:rPr>
              <a:t>D)</a:t>
            </a:r>
            <a:r>
              <a:rPr lang="en" sz="700">
                <a:latin typeface="Arial"/>
                <a:ea typeface="Arial"/>
                <a:cs typeface="Arial"/>
                <a:sym typeface="Arial"/>
              </a:rPr>
              <a:t>     </a:t>
            </a:r>
            <a:r>
              <a:rPr lang="en" sz="1100">
                <a:latin typeface="Arial"/>
                <a:ea typeface="Arial"/>
                <a:cs typeface="Arial"/>
                <a:sym typeface="Arial"/>
              </a:rPr>
              <a:t>None of these</a:t>
            </a:r>
          </a:p>
          <a:p>
            <a:pPr lvl="0" rtl="0">
              <a:spcBef>
                <a:spcPts val="0"/>
              </a:spcBef>
              <a:buNone/>
            </a:pPr>
            <a:r>
              <a:rPr lang="en" sz="1100">
                <a:latin typeface="Arial"/>
                <a:ea typeface="Arial"/>
                <a:cs typeface="Arial"/>
                <a:sym typeface="Arial"/>
              </a:rPr>
              <a:t>                                                	</a:t>
            </a:r>
          </a:p>
          <a:p>
            <a:pPr lvl="0" rtl="0">
              <a:spcBef>
                <a:spcPts val="0"/>
              </a:spcBef>
              <a:buNone/>
            </a:pPr>
            <a:r>
              <a:rPr lang="en" sz="1100">
                <a:latin typeface="Arial"/>
                <a:ea typeface="Arial"/>
                <a:cs typeface="Arial"/>
                <a:sym typeface="Arial"/>
              </a:rPr>
              <a:t>5.</a:t>
            </a:r>
            <a:r>
              <a:rPr lang="en" sz="700">
                <a:latin typeface="Arial"/>
                <a:ea typeface="Arial"/>
                <a:cs typeface="Arial"/>
                <a:sym typeface="Arial"/>
              </a:rPr>
              <a:t>       </a:t>
            </a:r>
            <a:r>
              <a:rPr lang="en" sz="1100">
                <a:latin typeface="Arial"/>
                <a:ea typeface="Arial"/>
                <a:cs typeface="Arial"/>
                <a:sym typeface="Arial"/>
              </a:rPr>
              <a:t>Repression is</a:t>
            </a:r>
          </a:p>
          <a:p>
            <a:pPr lvl="0" rtl="0">
              <a:spcBef>
                <a:spcPts val="0"/>
              </a:spcBef>
              <a:buNone/>
            </a:pPr>
            <a:r>
              <a:rPr lang="en" sz="1100">
                <a:latin typeface="Arial"/>
                <a:ea typeface="Arial"/>
                <a:cs typeface="Arial"/>
                <a:sym typeface="Arial"/>
              </a:rPr>
              <a:t>A)</a:t>
            </a:r>
            <a:r>
              <a:rPr lang="en" sz="700">
                <a:latin typeface="Arial"/>
                <a:ea typeface="Arial"/>
                <a:cs typeface="Arial"/>
                <a:sym typeface="Arial"/>
              </a:rPr>
              <a:t>     </a:t>
            </a:r>
            <a:r>
              <a:rPr lang="en" sz="1100">
                <a:latin typeface="Arial"/>
                <a:ea typeface="Arial"/>
                <a:cs typeface="Arial"/>
                <a:sym typeface="Arial"/>
              </a:rPr>
              <a:t>The disruptive effect of prior learning on the recall of new information</a:t>
            </a:r>
          </a:p>
          <a:p>
            <a:pPr lvl="0" rtl="0">
              <a:spcBef>
                <a:spcPts val="0"/>
              </a:spcBef>
              <a:buNone/>
            </a:pPr>
            <a:r>
              <a:rPr lang="en" sz="1100">
                <a:latin typeface="Arial"/>
                <a:ea typeface="Arial"/>
                <a:cs typeface="Arial"/>
                <a:sym typeface="Arial"/>
              </a:rPr>
              <a:t>B)</a:t>
            </a:r>
            <a:r>
              <a:rPr lang="en" sz="700">
                <a:latin typeface="Arial"/>
                <a:ea typeface="Arial"/>
                <a:cs typeface="Arial"/>
                <a:sym typeface="Arial"/>
              </a:rPr>
              <a:t>      </a:t>
            </a:r>
            <a:r>
              <a:rPr lang="en" sz="1100">
                <a:latin typeface="Arial"/>
                <a:ea typeface="Arial"/>
                <a:cs typeface="Arial"/>
                <a:sym typeface="Arial"/>
              </a:rPr>
              <a:t>The disruptive effect of new learning on the recall of old information</a:t>
            </a:r>
          </a:p>
          <a:p>
            <a:pPr lvl="0" rtl="0">
              <a:spcBef>
                <a:spcPts val="0"/>
              </a:spcBef>
              <a:buNone/>
            </a:pPr>
            <a:r>
              <a:rPr lang="en" sz="1100">
                <a:latin typeface="Arial"/>
                <a:ea typeface="Arial"/>
                <a:cs typeface="Arial"/>
                <a:sym typeface="Arial"/>
              </a:rPr>
              <a:t>C)</a:t>
            </a:r>
            <a:r>
              <a:rPr lang="en" sz="700">
                <a:latin typeface="Arial"/>
                <a:ea typeface="Arial"/>
                <a:cs typeface="Arial"/>
                <a:sym typeface="Arial"/>
              </a:rPr>
              <a:t>      </a:t>
            </a:r>
            <a:r>
              <a:rPr lang="en" sz="1100">
                <a:latin typeface="Arial"/>
                <a:ea typeface="Arial"/>
                <a:cs typeface="Arial"/>
                <a:sym typeface="Arial"/>
              </a:rPr>
              <a:t>The tendency to recall experiences that are consistent with one’s current good or bad mood</a:t>
            </a:r>
          </a:p>
          <a:p>
            <a:pPr lvl="0" rtl="0">
              <a:spcBef>
                <a:spcPts val="0"/>
              </a:spcBef>
              <a:buNone/>
            </a:pPr>
            <a:r>
              <a:rPr lang="en" sz="1100">
                <a:latin typeface="Arial"/>
                <a:ea typeface="Arial"/>
                <a:cs typeface="Arial"/>
                <a:sym typeface="Arial"/>
              </a:rPr>
              <a:t>D)</a:t>
            </a:r>
            <a:r>
              <a:rPr lang="en" sz="700">
                <a:latin typeface="Arial"/>
                <a:ea typeface="Arial"/>
                <a:cs typeface="Arial"/>
                <a:sym typeface="Arial"/>
              </a:rPr>
              <a:t>     </a:t>
            </a:r>
            <a:r>
              <a:rPr lang="en" sz="1100">
                <a:latin typeface="Arial"/>
                <a:ea typeface="Arial"/>
                <a:cs typeface="Arial"/>
                <a:sym typeface="Arial"/>
              </a:rPr>
              <a:t>The basic defense mechanism that banishes from consciousness anxiety-arousing thoughts, feelings and memories</a:t>
            </a:r>
          </a:p>
          <a:p>
            <a:pPr lvl="0" rtl="0">
              <a:spcBef>
                <a:spcPts val="0"/>
              </a:spcBef>
              <a:buNone/>
            </a:pPr>
            <a:r>
              <a:rPr lang="en" sz="1100">
                <a:latin typeface="Arial"/>
                <a:ea typeface="Arial"/>
                <a:cs typeface="Arial"/>
                <a:sym typeface="Arial"/>
              </a:rPr>
              <a:t> </a:t>
            </a:r>
          </a:p>
          <a:p>
            <a:pPr lvl="0" rtl="0">
              <a:spcBef>
                <a:spcPts val="0"/>
              </a:spcBef>
              <a:buNone/>
            </a:pPr>
            <a:r>
              <a:rPr lang="en" sz="1100">
                <a:latin typeface="Arial"/>
                <a:ea typeface="Arial"/>
                <a:cs typeface="Arial"/>
                <a:sym typeface="Arial"/>
              </a:rPr>
              <a:t>6.</a:t>
            </a:r>
            <a:r>
              <a:rPr lang="en" sz="700">
                <a:latin typeface="Arial"/>
                <a:ea typeface="Arial"/>
                <a:cs typeface="Arial"/>
                <a:sym typeface="Arial"/>
              </a:rPr>
              <a:t>       </a:t>
            </a:r>
            <a:r>
              <a:rPr lang="en" sz="1100">
                <a:latin typeface="Arial"/>
                <a:ea typeface="Arial"/>
                <a:cs typeface="Arial"/>
                <a:sym typeface="Arial"/>
              </a:rPr>
              <a:t>True or False</a:t>
            </a:r>
          </a:p>
          <a:p>
            <a:pPr lvl="0" rtl="0">
              <a:spcBef>
                <a:spcPts val="0"/>
              </a:spcBef>
              <a:buNone/>
            </a:pPr>
            <a:r>
              <a:rPr lang="en" sz="1100">
                <a:latin typeface="Arial"/>
                <a:ea typeface="Arial"/>
                <a:cs typeface="Arial"/>
                <a:sym typeface="Arial"/>
              </a:rPr>
              <a:t>People will commonly experience retrieval failure.</a:t>
            </a:r>
          </a:p>
          <a:p>
            <a:pPr lvl="0">
              <a:spcBef>
                <a:spcPts val="0"/>
              </a:spcBef>
              <a:buNone/>
            </a:pPr>
            <a:endParaRPr/>
          </a:p>
        </p:txBody>
      </p:sp>
    </p:spTree>
  </p:cSld>
  <p:clrMapOvr>
    <a:masterClrMapping/>
  </p:clrMapOvr>
  <p:transition spd="slow">
    <p:cut/>
  </p:transition>
</p:sld>
</file>

<file path=ppt/theme/theme1.xml><?xml version="1.0" encoding="utf-8"?>
<a:theme xmlns:a="http://schemas.openxmlformats.org/drawingml/2006/main" name="spotlight">
  <a:themeElements>
    <a:clrScheme name="Custom 439">
      <a:dk1>
        <a:srgbClr val="000000"/>
      </a:dk1>
      <a:lt1>
        <a:srgbClr val="FFFFFF"/>
      </a:lt1>
      <a:dk2>
        <a:srgbClr val="5C6E95"/>
      </a:dk2>
      <a:lt2>
        <a:srgbClr val="ACB4C2"/>
      </a:lt2>
      <a:accent1>
        <a:srgbClr val="667E50"/>
      </a:accent1>
      <a:accent2>
        <a:srgbClr val="CFBF73"/>
      </a:accent2>
      <a:accent3>
        <a:srgbClr val="8C7C82"/>
      </a:accent3>
      <a:accent4>
        <a:srgbClr val="9ABF87"/>
      </a:accent4>
      <a:accent5>
        <a:srgbClr val="CF9462"/>
      </a:accent5>
      <a:accent6>
        <a:srgbClr val="A25642"/>
      </a:accent6>
      <a:hlink>
        <a:srgbClr val="5173A5"/>
      </a:hlink>
      <a:folHlink>
        <a:srgbClr val="68728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745</Words>
  <Application>Microsoft Office PowerPoint</Application>
  <PresentationFormat>On-screen Show (16:9)</PresentationFormat>
  <Paragraphs>105</Paragraphs>
  <Slides>12</Slides>
  <Notes>12</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spotlight</vt:lpstr>
      <vt:lpstr>Group 9  “Why do we forget?”</vt:lpstr>
      <vt:lpstr>Why do we forget?</vt:lpstr>
      <vt:lpstr>Vocab</vt:lpstr>
      <vt:lpstr>Examples </vt:lpstr>
      <vt:lpstr>Seven Sins of Memory</vt:lpstr>
      <vt:lpstr>Anecdotes</vt:lpstr>
      <vt:lpstr>Anecdote-  The Woman who Can’t Forget</vt:lpstr>
      <vt:lpstr>Review Quiz</vt:lpstr>
      <vt:lpstr>Review Quiz</vt:lpstr>
      <vt:lpstr>Review Quiz</vt:lpstr>
      <vt:lpstr>Review Quiz</vt:lpstr>
      <vt:lpstr>Key</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Group 9  “Why do we forget?”</dc:title>
  <dc:creator>Ranweiler, Curtis M BHS</dc:creator>
  <cp:lastModifiedBy>Curtis Ranweiler</cp:lastModifiedBy>
  <cp:revision>1</cp:revision>
  <dcterms:modified xsi:type="dcterms:W3CDTF">2015-02-11T17:08:30Z</dcterms:modified>
</cp:coreProperties>
</file>